
<file path=[Content_Types].xml><?xml version="1.0" encoding="utf-8"?>
<Types xmlns="http://schemas.openxmlformats.org/package/2006/content-types">
  <Default Extension="png" ContentType="image/png"/>
  <Default Extension="svg" ContentType="image/svg+xml"/>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vml" ContentType="application/vnd.openxmlformats-officedocument.vmlDrawing"/>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756" r:id="rId1"/>
  </p:sldMasterIdLst>
  <p:notesMasterIdLst>
    <p:notesMasterId r:id="rId36"/>
  </p:notesMasterIdLst>
  <p:handoutMasterIdLst>
    <p:handoutMasterId r:id="rId37"/>
  </p:handoutMasterIdLst>
  <p:sldIdLst>
    <p:sldId id="256" r:id="rId2"/>
    <p:sldId id="383" r:id="rId3"/>
    <p:sldId id="399" r:id="rId4"/>
    <p:sldId id="291" r:id="rId5"/>
    <p:sldId id="392" r:id="rId6"/>
    <p:sldId id="386" r:id="rId7"/>
    <p:sldId id="355" r:id="rId8"/>
    <p:sldId id="293" r:id="rId9"/>
    <p:sldId id="387" r:id="rId10"/>
    <p:sldId id="370" r:id="rId11"/>
    <p:sldId id="366" r:id="rId12"/>
    <p:sldId id="388" r:id="rId13"/>
    <p:sldId id="371" r:id="rId14"/>
    <p:sldId id="348" r:id="rId15"/>
    <p:sldId id="319" r:id="rId16"/>
    <p:sldId id="349" r:id="rId17"/>
    <p:sldId id="344" r:id="rId18"/>
    <p:sldId id="310" r:id="rId19"/>
    <p:sldId id="299" r:id="rId20"/>
    <p:sldId id="345" r:id="rId21"/>
    <p:sldId id="301" r:id="rId22"/>
    <p:sldId id="302" r:id="rId23"/>
    <p:sldId id="303" r:id="rId24"/>
    <p:sldId id="304" r:id="rId25"/>
    <p:sldId id="305" r:id="rId26"/>
    <p:sldId id="390" r:id="rId27"/>
    <p:sldId id="400" r:id="rId28"/>
    <p:sldId id="306" r:id="rId29"/>
    <p:sldId id="300" r:id="rId30"/>
    <p:sldId id="315" r:id="rId31"/>
    <p:sldId id="316" r:id="rId32"/>
    <p:sldId id="277" r:id="rId33"/>
    <p:sldId id="396" r:id="rId34"/>
    <p:sldId id="363" r:id="rId35"/>
  </p:sldIdLst>
  <p:sldSz cx="12192000" cy="6858000"/>
  <p:notesSz cx="6858000" cy="9144000"/>
  <p:embeddedFontLst>
    <p:embeddedFont>
      <p:font typeface="맑은 고딕" panose="020B0503020000020004" pitchFamily="34" charset="-127"/>
      <p:regular r:id="rId38"/>
      <p:bold r:id="rId39"/>
    </p:embeddedFont>
    <p:embeddedFont>
      <p:font typeface="Acumin Pro" panose="020B0604020202020204" charset="0"/>
      <p:regular r:id="rId40"/>
      <p:bold r:id="rId41"/>
    </p:embeddedFont>
    <p:embeddedFont>
      <p:font typeface="Arial Black" panose="020B0A04020102020204" pitchFamily="34" charset="0"/>
      <p:bold r:id="rId42"/>
    </p:embeddedFont>
    <p:embeddedFont>
      <p:font typeface="Bahnschrift SemiCondensed" panose="020B0502040204020203" pitchFamily="34" charset="0"/>
      <p:regular r:id="rId43"/>
      <p:bold r:id="rId44"/>
    </p:embeddedFont>
    <p:embeddedFont>
      <p:font typeface="Calibri" panose="020F0502020204030204" pitchFamily="34" charset="0"/>
      <p:regular r:id="rId45"/>
      <p:bold r:id="rId46"/>
      <p:italic r:id="rId47"/>
      <p:boldItalic r:id="rId48"/>
    </p:embeddedFont>
    <p:embeddedFont>
      <p:font typeface="Calibri Light" panose="020F0302020204030204" pitchFamily="34" charset="0"/>
      <p:regular r:id="rId49"/>
      <p:italic r:id="rId50"/>
    </p:embeddedFont>
    <p:embeddedFont>
      <p:font typeface="Fb Tipograf" panose="02020803050405020304" charset="-79"/>
      <p:regular r:id="rId51"/>
      <p:bold r:id="rId52"/>
    </p:embeddedFont>
    <p:embeddedFont>
      <p:font typeface="Fb Tipograf Black" panose="020B0604020202020204" charset="-79"/>
      <p:regular r:id="rId53"/>
      <p:bold r:id="rId54"/>
    </p:embeddedFont>
    <p:embeddedFont>
      <p:font typeface="FbTypographEng" panose="020B0604020202020204" charset="-79"/>
      <p:regular r:id="rId55"/>
      <p:bold r:id="rId56"/>
    </p:embeddedFont>
  </p:embeddedFontLst>
  <p:custShowLst>
    <p:custShow name="Custom Show 1" id="0">
      <p:sldLst>
        <p:sld r:id="rId2"/>
        <p:sld r:id="rId3"/>
        <p:sld r:id="rId5"/>
        <p:sld r:id="rId6"/>
        <p:sld r:id="rId8"/>
        <p:sld r:id="rId9"/>
        <p:sld r:id="rId10"/>
        <p:sld r:id="rId11"/>
        <p:sld r:id="rId12"/>
        <p:sld r:id="rId13"/>
        <p:sld r:id="rId14"/>
        <p:sld r:id="rId15"/>
        <p:sld r:id="rId16"/>
        <p:sld r:id="rId17"/>
        <p:sld r:id="rId18"/>
        <p:sld r:id="rId19"/>
        <p:sld r:id="rId20"/>
        <p:sld r:id="rId21"/>
        <p:sld r:id="rId22"/>
        <p:sld r:id="rId23"/>
        <p:sld r:id="rId24"/>
        <p:sld r:id="rId25"/>
        <p:sld r:id="rId26"/>
        <p:sld r:id="rId27"/>
        <p:sld r:id="rId29"/>
        <p:sld r:id="rId30"/>
        <p:sld r:id="rId31"/>
        <p:sld r:id="rId32"/>
        <p:sld r:id="rId33"/>
      </p:sldLst>
    </p:custShow>
    <p:custShow name="הקלדת חיבור" id="1">
      <p:sldLst>
        <p:sld r:id="rId18"/>
        <p:sld r:id="rId20"/>
        <p:sld r:id="rId21"/>
      </p:sldLst>
    </p:custShow>
    <p:custShow name="מסכי הסברים והתירגול" id="2">
      <p:sldLst>
        <p:sld r:id="rId19"/>
        <p:sld r:id="rId22"/>
        <p:sld r:id="rId23"/>
        <p:sld r:id="rId24"/>
        <p:sld r:id="rId25"/>
        <p:sld r:id="rId26"/>
        <p:sld r:id="rId28"/>
        <p:sld r:id="rId29"/>
      </p:sldLst>
    </p:custShow>
    <p:custShow name="מעבר מהסברים" id="3">
      <p:sldLst>
        <p:sld r:id="rId8"/>
        <p:sld r:id="rId9"/>
        <p:sld r:id="rId10"/>
        <p:sld r:id="rId11"/>
        <p:sld r:id="rId12"/>
        <p:sld r:id="rId13"/>
        <p:sld r:id="rId14"/>
        <p:sld r:id="rId15"/>
        <p:sld r:id="rId16"/>
        <p:sld r:id="rId17"/>
      </p:sldLst>
    </p:custShow>
    <p:custShow name="הסברים מקוצרים" id="4">
      <p:sldLst>
        <p:sld r:id="rId30"/>
      </p:sldLst>
    </p:custShow>
    <p:custShow name="שאלות אנלוגיות" id="5">
      <p:sldLst/>
    </p:custShow>
    <p:custShow name="שאלות הנוגעות לקטע קריאה" id="6">
      <p:sldLst>
        <p:sld r:id="rId27"/>
      </p:sldLst>
    </p:custShow>
    <p:custShow name="הבנה והסקה" id="7">
      <p:sldLst>
        <p:sld r:id="rId31"/>
      </p:sldLst>
    </p:custShow>
    <p:custShow name="הבנה והסקה מסוג השלמת משפטים" id="8">
      <p:sldLst>
        <p:sld r:id="rId32"/>
      </p:sldLst>
    </p:custShow>
    <p:custShow name="דוגמה שאלות ובעיות" id="9">
      <p:sldLst>
        <p:sld r:id="rId33"/>
      </p:sldLst>
    </p:custShow>
    <p:custShow name="הסקה מתרשים או טבלה" id="10">
      <p:sldLst/>
    </p:custShow>
    <p:custShow name="השלמת משפטים" id="11">
      <p:sldLst/>
    </p:custShow>
    <p:custShow name="הבנת הנקרא" id="12">
      <p:sldLst/>
    </p:custShow>
    <p:custShow name="ניסוח מחדש" id="13">
      <p:sldLst/>
    </p:custShow>
    <p:custShow name="קריאה ושאלות" id="14">
      <p:sldLst>
        <p:sld r:id="rId27"/>
      </p:sldLst>
    </p:custShow>
    <p:custShow name="דוגמה לשאלות הסקה מתרשים או מטבלה" id="15">
      <p:sldLst>
        <p:sld r:id="rId34"/>
      </p:sldLst>
    </p:custShow>
    <p:custShow name="דוגמה לקטע קריאה ושאלות באנגלית" id="16">
      <p:sldLst/>
    </p:custShow>
    <p:custShow name="Custom Show2" id="17">
      <p:sldLst>
        <p:sld r:id="rId35"/>
      </p:sldLst>
    </p:custShow>
  </p:custShow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el" initials="J" lastIdx="0" clrIdx="0"/>
  <p:cmAuthor id="2" name="Owner" initials="O" lastIdx="1" clrIdx="1"/>
  <p:cmAuthor id="3" name="Yotam" initials="Y" lastIdx="3" clrIdx="2">
    <p:extLst>
      <p:ext uri="{19B8F6BF-5375-455C-9EA6-DF929625EA0E}">
        <p15:presenceInfo xmlns:p15="http://schemas.microsoft.com/office/powerpoint/2012/main" userId="Yota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Rg st="1" end="44"/>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6D02"/>
    <a:srgbClr val="FF5400"/>
    <a:srgbClr val="CCCCCC"/>
    <a:srgbClr val="D5D5D5"/>
    <a:srgbClr val="43607A"/>
    <a:srgbClr val="00ABA9"/>
    <a:srgbClr val="53ABDF"/>
    <a:srgbClr val="6AA5D3"/>
    <a:srgbClr val="4D7593"/>
    <a:srgbClr val="356F6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486" autoAdjust="0"/>
    <p:restoredTop sz="91161" autoAdjust="0"/>
  </p:normalViewPr>
  <p:slideViewPr>
    <p:cSldViewPr>
      <p:cViewPr varScale="1">
        <p:scale>
          <a:sx n="74" d="100"/>
          <a:sy n="74" d="100"/>
        </p:scale>
        <p:origin x="72" y="154"/>
      </p:cViewPr>
      <p:guideLst>
        <p:guide orient="horz" pos="2160"/>
        <p:guide pos="3840"/>
      </p:guideLst>
    </p:cSldViewPr>
  </p:slideViewPr>
  <p:outlineViewPr>
    <p:cViewPr>
      <p:scale>
        <a:sx n="33" d="100"/>
        <a:sy n="33" d="100"/>
      </p:scale>
      <p:origin x="0" y="14220"/>
    </p:cViewPr>
  </p:outlineViewPr>
  <p:notesTextViewPr>
    <p:cViewPr>
      <p:scale>
        <a:sx n="3" d="2"/>
        <a:sy n="3" d="2"/>
      </p:scale>
      <p:origin x="0" y="0"/>
    </p:cViewPr>
  </p:notesTextViewPr>
  <p:sorterViewPr>
    <p:cViewPr>
      <p:scale>
        <a:sx n="100" d="100"/>
        <a:sy n="100" d="100"/>
      </p:scale>
      <p:origin x="0" y="0"/>
    </p:cViewPr>
  </p:sorterViewPr>
  <p:notesViewPr>
    <p:cSldViewPr>
      <p:cViewPr varScale="1">
        <p:scale>
          <a:sx n="88" d="100"/>
          <a:sy n="88" d="100"/>
        </p:scale>
        <p:origin x="-3870" y="-12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55" Type="http://schemas.openxmlformats.org/officeDocument/2006/relationships/font" Target="fonts/font18.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font" Target="fonts/font16.fntdata"/><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font" Target="fonts/font11.fntdata"/><Relationship Id="rId56" Type="http://schemas.openxmlformats.org/officeDocument/2006/relationships/font" Target="fonts/font19.fntdata"/><Relationship Id="rId8" Type="http://schemas.openxmlformats.org/officeDocument/2006/relationships/slide" Target="slides/slide7.xml"/><Relationship Id="rId51" Type="http://schemas.openxmlformats.org/officeDocument/2006/relationships/font" Target="fonts/font1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font" Target="fonts/font9.fntdata"/><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font" Target="fonts/font4.fntdata"/><Relationship Id="rId54" Type="http://schemas.openxmlformats.org/officeDocument/2006/relationships/font" Target="fonts/font17.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2.fntdata"/><Relationship Id="rId57" Type="http://schemas.openxmlformats.org/officeDocument/2006/relationships/commentAuthors" Target="commentAuthor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7.fntdata"/><Relationship Id="rId52" Type="http://schemas.openxmlformats.org/officeDocument/2006/relationships/font" Target="fonts/font15.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753322E-53F6-A04F-B7C3-65873760B39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he-IL"/>
          </a:p>
        </p:txBody>
      </p:sp>
      <p:sp>
        <p:nvSpPr>
          <p:cNvPr id="3" name="Date Placeholder 2">
            <a:extLst>
              <a:ext uri="{FF2B5EF4-FFF2-40B4-BE49-F238E27FC236}">
                <a16:creationId xmlns:a16="http://schemas.microsoft.com/office/drawing/2014/main" id="{EF9983E0-D254-9240-89A5-1BF8B5425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4BADE9-A678-864A-8F2F-B6BA04017A76}" type="datetimeFigureOut">
              <a:rPr lang="he-IL" smtClean="0"/>
              <a:t>ט"ו/אב/תשפ"ו</a:t>
            </a:fld>
            <a:endParaRPr lang="he-IL"/>
          </a:p>
        </p:txBody>
      </p:sp>
      <p:sp>
        <p:nvSpPr>
          <p:cNvPr id="4" name="Footer Placeholder 3">
            <a:extLst>
              <a:ext uri="{FF2B5EF4-FFF2-40B4-BE49-F238E27FC236}">
                <a16:creationId xmlns:a16="http://schemas.microsoft.com/office/drawing/2014/main" id="{A8544232-58F4-344C-A25A-BEB2879B297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he-IL"/>
          </a:p>
        </p:txBody>
      </p:sp>
      <p:sp>
        <p:nvSpPr>
          <p:cNvPr id="5" name="Slide Number Placeholder 4">
            <a:extLst>
              <a:ext uri="{FF2B5EF4-FFF2-40B4-BE49-F238E27FC236}">
                <a16:creationId xmlns:a16="http://schemas.microsoft.com/office/drawing/2014/main" id="{EA82DB8A-C2A2-9344-AA80-F017C55675B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EB356E5-7693-2F49-9CD7-4723C4F12D41}" type="slidenum">
              <a:rPr lang="he-IL" smtClean="0"/>
              <a:t>‹#›</a:t>
            </a:fld>
            <a:endParaRPr lang="he-IL"/>
          </a:p>
        </p:txBody>
      </p:sp>
    </p:spTree>
    <p:extLst>
      <p:ext uri="{BB962C8B-B14F-4D97-AF65-F5344CB8AC3E}">
        <p14:creationId xmlns:p14="http://schemas.microsoft.com/office/powerpoint/2010/main" val="442315705"/>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0-26T12:03:26.592"/>
    </inkml:context>
    <inkml:brush xml:id="br0">
      <inkml:brushProperty name="width" value="0.025" units="cm"/>
      <inkml:brushProperty name="height" value="0.025" units="cm"/>
    </inkml:brush>
  </inkml:definitions>
  <inkml:trace contextRef="#ctx0" brushRef="#br0">0 0 24575,'0'0'0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C3C1AE54-9759-4E45-8D4C-F9C5B282A397}" type="datetimeFigureOut">
              <a:rPr lang="he-IL" smtClean="0"/>
              <a:t>ט"ו/אב/תשפ"ו</a:t>
            </a:fld>
            <a:endParaRPr lang="he-IL"/>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he-IL"/>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7BD48272-9C2F-4B7D-B61B-494D458B0F61}" type="slidenum">
              <a:rPr lang="he-IL" smtClean="0"/>
              <a:t>‹#›</a:t>
            </a:fld>
            <a:endParaRPr lang="he-IL"/>
          </a:p>
        </p:txBody>
      </p:sp>
    </p:spTree>
    <p:extLst>
      <p:ext uri="{BB962C8B-B14F-4D97-AF65-F5344CB8AC3E}">
        <p14:creationId xmlns:p14="http://schemas.microsoft.com/office/powerpoint/2010/main" val="123453851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endParaRPr lang="he-IL" dirty="0"/>
          </a:p>
        </p:txBody>
      </p:sp>
      <p:sp>
        <p:nvSpPr>
          <p:cNvPr id="4" name="Slide Number Placeholder 3"/>
          <p:cNvSpPr>
            <a:spLocks noGrp="1"/>
          </p:cNvSpPr>
          <p:nvPr>
            <p:ph type="sldNum" sz="quarter" idx="5"/>
          </p:nvPr>
        </p:nvSpPr>
        <p:spPr/>
        <p:txBody>
          <a:bodyPr/>
          <a:lstStyle/>
          <a:p>
            <a:fld id="{7BD48272-9C2F-4B7D-B61B-494D458B0F61}" type="slidenum">
              <a:rPr lang="he-IL" smtClean="0"/>
              <a:t>1</a:t>
            </a:fld>
            <a:endParaRPr lang="he-IL"/>
          </a:p>
        </p:txBody>
      </p:sp>
    </p:spTree>
    <p:extLst>
      <p:ext uri="{BB962C8B-B14F-4D97-AF65-F5344CB8AC3E}">
        <p14:creationId xmlns:p14="http://schemas.microsoft.com/office/powerpoint/2010/main" val="13838876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7BD48272-9C2F-4B7D-B61B-494D458B0F61}" type="slidenum">
              <a:rPr lang="he-IL" smtClean="0"/>
              <a:t>2</a:t>
            </a:fld>
            <a:endParaRPr lang="he-IL"/>
          </a:p>
        </p:txBody>
      </p:sp>
    </p:spTree>
    <p:extLst>
      <p:ext uri="{BB962C8B-B14F-4D97-AF65-F5344CB8AC3E}">
        <p14:creationId xmlns:p14="http://schemas.microsoft.com/office/powerpoint/2010/main" val="5157576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D48272-9C2F-4B7D-B61B-494D458B0F61}" type="slidenum">
              <a:rPr lang="he-IL" smtClean="0"/>
              <a:t>4</a:t>
            </a:fld>
            <a:endParaRPr lang="he-IL"/>
          </a:p>
        </p:txBody>
      </p:sp>
    </p:spTree>
    <p:extLst>
      <p:ext uri="{BB962C8B-B14F-4D97-AF65-F5344CB8AC3E}">
        <p14:creationId xmlns:p14="http://schemas.microsoft.com/office/powerpoint/2010/main" val="9861181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10"/>
          </p:nvPr>
        </p:nvSpPr>
        <p:spPr/>
        <p:txBody>
          <a:bodyPr/>
          <a:lstStyle/>
          <a:p>
            <a:fld id="{7BD48272-9C2F-4B7D-B61B-494D458B0F61}" type="slidenum">
              <a:rPr lang="he-IL" smtClean="0"/>
              <a:t>6</a:t>
            </a:fld>
            <a:endParaRPr lang="he-IL"/>
          </a:p>
        </p:txBody>
      </p:sp>
    </p:spTree>
    <p:extLst>
      <p:ext uri="{BB962C8B-B14F-4D97-AF65-F5344CB8AC3E}">
        <p14:creationId xmlns:p14="http://schemas.microsoft.com/office/powerpoint/2010/main" val="19415250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D48272-9C2F-4B7D-B61B-494D458B0F61}" type="slidenum">
              <a:rPr lang="he-IL" smtClean="0"/>
              <a:t>8</a:t>
            </a:fld>
            <a:endParaRPr lang="he-IL"/>
          </a:p>
        </p:txBody>
      </p:sp>
    </p:spTree>
    <p:extLst>
      <p:ext uri="{BB962C8B-B14F-4D97-AF65-F5344CB8AC3E}">
        <p14:creationId xmlns:p14="http://schemas.microsoft.com/office/powerpoint/2010/main" val="2457417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endParaRPr lang="he-IL" dirty="0"/>
          </a:p>
        </p:txBody>
      </p:sp>
      <p:sp>
        <p:nvSpPr>
          <p:cNvPr id="4" name="Slide Number Placeholder 3"/>
          <p:cNvSpPr>
            <a:spLocks noGrp="1"/>
          </p:cNvSpPr>
          <p:nvPr>
            <p:ph type="sldNum" sz="quarter" idx="5"/>
          </p:nvPr>
        </p:nvSpPr>
        <p:spPr/>
        <p:txBody>
          <a:bodyPr/>
          <a:lstStyle/>
          <a:p>
            <a:fld id="{7BD48272-9C2F-4B7D-B61B-494D458B0F61}" type="slidenum">
              <a:rPr lang="he-IL" smtClean="0"/>
              <a:t>9</a:t>
            </a:fld>
            <a:endParaRPr lang="he-IL"/>
          </a:p>
        </p:txBody>
      </p:sp>
    </p:spTree>
    <p:extLst>
      <p:ext uri="{BB962C8B-B14F-4D97-AF65-F5344CB8AC3E}">
        <p14:creationId xmlns:p14="http://schemas.microsoft.com/office/powerpoint/2010/main" val="7668048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endParaRPr lang="he-IL" dirty="0"/>
          </a:p>
        </p:txBody>
      </p:sp>
      <p:sp>
        <p:nvSpPr>
          <p:cNvPr id="4" name="Slide Number Placeholder 3"/>
          <p:cNvSpPr>
            <a:spLocks noGrp="1"/>
          </p:cNvSpPr>
          <p:nvPr>
            <p:ph type="sldNum" sz="quarter" idx="5"/>
          </p:nvPr>
        </p:nvSpPr>
        <p:spPr/>
        <p:txBody>
          <a:bodyPr/>
          <a:lstStyle/>
          <a:p>
            <a:fld id="{7BD48272-9C2F-4B7D-B61B-494D458B0F61}" type="slidenum">
              <a:rPr lang="he-IL" smtClean="0"/>
              <a:t>10</a:t>
            </a:fld>
            <a:endParaRPr lang="he-IL"/>
          </a:p>
        </p:txBody>
      </p:sp>
    </p:spTree>
    <p:extLst>
      <p:ext uri="{BB962C8B-B14F-4D97-AF65-F5344CB8AC3E}">
        <p14:creationId xmlns:p14="http://schemas.microsoft.com/office/powerpoint/2010/main" val="13170159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D48272-9C2F-4B7D-B61B-494D458B0F61}" type="slidenum">
              <a:rPr lang="he-IL" smtClean="0"/>
              <a:t>12</a:t>
            </a:fld>
            <a:endParaRPr lang="he-IL"/>
          </a:p>
        </p:txBody>
      </p:sp>
    </p:spTree>
    <p:extLst>
      <p:ext uri="{BB962C8B-B14F-4D97-AF65-F5344CB8AC3E}">
        <p14:creationId xmlns:p14="http://schemas.microsoft.com/office/powerpoint/2010/main" val="24823673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endParaRPr lang="he-IL" dirty="0"/>
          </a:p>
        </p:txBody>
      </p:sp>
      <p:sp>
        <p:nvSpPr>
          <p:cNvPr id="4" name="Slide Number Placeholder 3"/>
          <p:cNvSpPr>
            <a:spLocks noGrp="1"/>
          </p:cNvSpPr>
          <p:nvPr>
            <p:ph type="sldNum" sz="quarter" idx="5"/>
          </p:nvPr>
        </p:nvSpPr>
        <p:spPr/>
        <p:txBody>
          <a:bodyPr/>
          <a:lstStyle/>
          <a:p>
            <a:fld id="{7BD48272-9C2F-4B7D-B61B-494D458B0F61}" type="slidenum">
              <a:rPr lang="he-IL" smtClean="0"/>
              <a:t>13</a:t>
            </a:fld>
            <a:endParaRPr lang="he-IL"/>
          </a:p>
        </p:txBody>
      </p:sp>
    </p:spTree>
    <p:extLst>
      <p:ext uri="{BB962C8B-B14F-4D97-AF65-F5344CB8AC3E}">
        <p14:creationId xmlns:p14="http://schemas.microsoft.com/office/powerpoint/2010/main" val="31649300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he-IL" dirty="0"/>
          </a:p>
        </p:txBody>
      </p:sp>
      <p:sp>
        <p:nvSpPr>
          <p:cNvPr id="4" name="Slide Number Placeholder 3"/>
          <p:cNvSpPr>
            <a:spLocks noGrp="1"/>
          </p:cNvSpPr>
          <p:nvPr>
            <p:ph type="sldNum" sz="quarter" idx="5"/>
          </p:nvPr>
        </p:nvSpPr>
        <p:spPr/>
        <p:txBody>
          <a:bodyPr/>
          <a:lstStyle/>
          <a:p>
            <a:fld id="{7BD48272-9C2F-4B7D-B61B-494D458B0F61}" type="slidenum">
              <a:rPr lang="he-IL" smtClean="0"/>
              <a:t>14</a:t>
            </a:fld>
            <a:endParaRPr lang="he-IL"/>
          </a:p>
        </p:txBody>
      </p:sp>
    </p:spTree>
    <p:extLst>
      <p:ext uri="{BB962C8B-B14F-4D97-AF65-F5344CB8AC3E}">
        <p14:creationId xmlns:p14="http://schemas.microsoft.com/office/powerpoint/2010/main" val="6077140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D48272-9C2F-4B7D-B61B-494D458B0F61}" type="slidenum">
              <a:rPr lang="he-IL" smtClean="0"/>
              <a:t>15</a:t>
            </a:fld>
            <a:endParaRPr lang="he-IL"/>
          </a:p>
        </p:txBody>
      </p:sp>
    </p:spTree>
    <p:extLst>
      <p:ext uri="{BB962C8B-B14F-4D97-AF65-F5344CB8AC3E}">
        <p14:creationId xmlns:p14="http://schemas.microsoft.com/office/powerpoint/2010/main" val="27752212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endParaRPr lang="he-IL" dirty="0"/>
          </a:p>
        </p:txBody>
      </p:sp>
      <p:sp>
        <p:nvSpPr>
          <p:cNvPr id="4" name="Slide Number Placeholder 3"/>
          <p:cNvSpPr>
            <a:spLocks noGrp="1"/>
          </p:cNvSpPr>
          <p:nvPr>
            <p:ph type="sldNum" sz="quarter" idx="5"/>
          </p:nvPr>
        </p:nvSpPr>
        <p:spPr/>
        <p:txBody>
          <a:bodyPr/>
          <a:lstStyle/>
          <a:p>
            <a:fld id="{7BD48272-9C2F-4B7D-B61B-494D458B0F61}" type="slidenum">
              <a:rPr lang="he-IL" smtClean="0"/>
              <a:t>16</a:t>
            </a:fld>
            <a:endParaRPr lang="he-IL"/>
          </a:p>
        </p:txBody>
      </p:sp>
    </p:spTree>
    <p:extLst>
      <p:ext uri="{BB962C8B-B14F-4D97-AF65-F5344CB8AC3E}">
        <p14:creationId xmlns:p14="http://schemas.microsoft.com/office/powerpoint/2010/main" val="7010395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D48272-9C2F-4B7D-B61B-494D458B0F61}" type="slidenum">
              <a:rPr lang="he-IL" smtClean="0"/>
              <a:t>19</a:t>
            </a:fld>
            <a:endParaRPr lang="he-IL"/>
          </a:p>
        </p:txBody>
      </p:sp>
    </p:spTree>
    <p:extLst>
      <p:ext uri="{BB962C8B-B14F-4D97-AF65-F5344CB8AC3E}">
        <p14:creationId xmlns:p14="http://schemas.microsoft.com/office/powerpoint/2010/main" val="26925378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he-IL" dirty="0"/>
          </a:p>
        </p:txBody>
      </p:sp>
      <p:sp>
        <p:nvSpPr>
          <p:cNvPr id="4" name="Slide Number Placeholder 3"/>
          <p:cNvSpPr>
            <a:spLocks noGrp="1"/>
          </p:cNvSpPr>
          <p:nvPr>
            <p:ph type="sldNum" sz="quarter" idx="5"/>
          </p:nvPr>
        </p:nvSpPr>
        <p:spPr/>
        <p:txBody>
          <a:bodyPr/>
          <a:lstStyle/>
          <a:p>
            <a:fld id="{7BD48272-9C2F-4B7D-B61B-494D458B0F61}" type="slidenum">
              <a:rPr lang="he-IL" smtClean="0"/>
              <a:t>20</a:t>
            </a:fld>
            <a:endParaRPr lang="he-IL"/>
          </a:p>
        </p:txBody>
      </p:sp>
    </p:spTree>
    <p:extLst>
      <p:ext uri="{BB962C8B-B14F-4D97-AF65-F5344CB8AC3E}">
        <p14:creationId xmlns:p14="http://schemas.microsoft.com/office/powerpoint/2010/main" val="32723117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he-IL" dirty="0"/>
          </a:p>
        </p:txBody>
      </p:sp>
      <p:sp>
        <p:nvSpPr>
          <p:cNvPr id="4" name="Slide Number Placeholder 3"/>
          <p:cNvSpPr>
            <a:spLocks noGrp="1"/>
          </p:cNvSpPr>
          <p:nvPr>
            <p:ph type="sldNum" sz="quarter" idx="10"/>
          </p:nvPr>
        </p:nvSpPr>
        <p:spPr/>
        <p:txBody>
          <a:bodyPr/>
          <a:lstStyle/>
          <a:p>
            <a:fld id="{7BD48272-9C2F-4B7D-B61B-494D458B0F61}" type="slidenum">
              <a:rPr lang="he-IL" smtClean="0"/>
              <a:t>21</a:t>
            </a:fld>
            <a:endParaRPr lang="he-IL"/>
          </a:p>
        </p:txBody>
      </p:sp>
    </p:spTree>
    <p:extLst>
      <p:ext uri="{BB962C8B-B14F-4D97-AF65-F5344CB8AC3E}">
        <p14:creationId xmlns:p14="http://schemas.microsoft.com/office/powerpoint/2010/main" val="30876273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endParaRPr lang="he-IL" dirty="0"/>
          </a:p>
        </p:txBody>
      </p:sp>
      <p:sp>
        <p:nvSpPr>
          <p:cNvPr id="4" name="Slide Number Placeholder 3"/>
          <p:cNvSpPr>
            <a:spLocks noGrp="1"/>
          </p:cNvSpPr>
          <p:nvPr>
            <p:ph type="sldNum" sz="quarter" idx="5"/>
          </p:nvPr>
        </p:nvSpPr>
        <p:spPr/>
        <p:txBody>
          <a:bodyPr/>
          <a:lstStyle/>
          <a:p>
            <a:fld id="{7BD48272-9C2F-4B7D-B61B-494D458B0F61}" type="slidenum">
              <a:rPr lang="he-IL" smtClean="0"/>
              <a:t>24</a:t>
            </a:fld>
            <a:endParaRPr lang="he-IL"/>
          </a:p>
        </p:txBody>
      </p:sp>
    </p:spTree>
    <p:extLst>
      <p:ext uri="{BB962C8B-B14F-4D97-AF65-F5344CB8AC3E}">
        <p14:creationId xmlns:p14="http://schemas.microsoft.com/office/powerpoint/2010/main" val="22353476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381000" y="685800"/>
            <a:ext cx="6096000" cy="3429000"/>
          </a:xfrm>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5"/>
          </p:nvPr>
        </p:nvSpPr>
        <p:spPr/>
        <p:txBody>
          <a:bodyPr/>
          <a:lstStyle/>
          <a:p>
            <a:fld id="{7BD48272-9C2F-4B7D-B61B-494D458B0F61}" type="slidenum">
              <a:rPr lang="he-IL" smtClean="0"/>
              <a:t>26</a:t>
            </a:fld>
            <a:endParaRPr lang="he-IL"/>
          </a:p>
        </p:txBody>
      </p:sp>
    </p:spTree>
    <p:extLst>
      <p:ext uri="{BB962C8B-B14F-4D97-AF65-F5344CB8AC3E}">
        <p14:creationId xmlns:p14="http://schemas.microsoft.com/office/powerpoint/2010/main" val="12842374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381000" y="685800"/>
            <a:ext cx="6096000" cy="3429000"/>
          </a:xfrm>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5"/>
          </p:nvPr>
        </p:nvSpPr>
        <p:spPr/>
        <p:txBody>
          <a:bodyPr/>
          <a:lstStyle/>
          <a:p>
            <a:fld id="{7BD48272-9C2F-4B7D-B61B-494D458B0F61}" type="slidenum">
              <a:rPr lang="he-IL" smtClean="0"/>
              <a:t>27</a:t>
            </a:fld>
            <a:endParaRPr lang="he-IL"/>
          </a:p>
        </p:txBody>
      </p:sp>
    </p:spTree>
    <p:extLst>
      <p:ext uri="{BB962C8B-B14F-4D97-AF65-F5344CB8AC3E}">
        <p14:creationId xmlns:p14="http://schemas.microsoft.com/office/powerpoint/2010/main" val="33295599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D48272-9C2F-4B7D-B61B-494D458B0F61}" type="slidenum">
              <a:rPr lang="he-IL" smtClean="0"/>
              <a:t>28</a:t>
            </a:fld>
            <a:endParaRPr lang="he-IL"/>
          </a:p>
        </p:txBody>
      </p:sp>
    </p:spTree>
    <p:extLst>
      <p:ext uri="{BB962C8B-B14F-4D97-AF65-F5344CB8AC3E}">
        <p14:creationId xmlns:p14="http://schemas.microsoft.com/office/powerpoint/2010/main" val="29492676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endParaRPr lang="he-IL" dirty="0"/>
          </a:p>
        </p:txBody>
      </p:sp>
      <p:sp>
        <p:nvSpPr>
          <p:cNvPr id="4" name="Slide Number Placeholder 3"/>
          <p:cNvSpPr>
            <a:spLocks noGrp="1"/>
          </p:cNvSpPr>
          <p:nvPr>
            <p:ph type="sldNum" sz="quarter" idx="5"/>
          </p:nvPr>
        </p:nvSpPr>
        <p:spPr/>
        <p:txBody>
          <a:bodyPr/>
          <a:lstStyle/>
          <a:p>
            <a:fld id="{7BD48272-9C2F-4B7D-B61B-494D458B0F61}" type="slidenum">
              <a:rPr lang="he-IL" smtClean="0"/>
              <a:t>30</a:t>
            </a:fld>
            <a:endParaRPr lang="he-IL"/>
          </a:p>
        </p:txBody>
      </p:sp>
    </p:spTree>
    <p:extLst>
      <p:ext uri="{BB962C8B-B14F-4D97-AF65-F5344CB8AC3E}">
        <p14:creationId xmlns:p14="http://schemas.microsoft.com/office/powerpoint/2010/main" val="12017167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endParaRPr lang="he-IL" dirty="0"/>
          </a:p>
        </p:txBody>
      </p:sp>
      <p:sp>
        <p:nvSpPr>
          <p:cNvPr id="4" name="Slide Number Placeholder 3"/>
          <p:cNvSpPr>
            <a:spLocks noGrp="1"/>
          </p:cNvSpPr>
          <p:nvPr>
            <p:ph type="sldNum" sz="quarter" idx="5"/>
          </p:nvPr>
        </p:nvSpPr>
        <p:spPr/>
        <p:txBody>
          <a:bodyPr/>
          <a:lstStyle/>
          <a:p>
            <a:fld id="{7BD48272-9C2F-4B7D-B61B-494D458B0F61}" type="slidenum">
              <a:rPr lang="he-IL" smtClean="0"/>
              <a:t>31</a:t>
            </a:fld>
            <a:endParaRPr lang="he-IL"/>
          </a:p>
        </p:txBody>
      </p:sp>
    </p:spTree>
    <p:extLst>
      <p:ext uri="{BB962C8B-B14F-4D97-AF65-F5344CB8AC3E}">
        <p14:creationId xmlns:p14="http://schemas.microsoft.com/office/powerpoint/2010/main" val="39830588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381000" y="685800"/>
            <a:ext cx="6096000" cy="3429000"/>
          </a:xfrm>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5"/>
          </p:nvPr>
        </p:nvSpPr>
        <p:spPr/>
        <p:txBody>
          <a:bodyPr/>
          <a:lstStyle/>
          <a:p>
            <a:fld id="{7BD48272-9C2F-4B7D-B61B-494D458B0F61}" type="slidenum">
              <a:rPr lang="he-IL" smtClean="0"/>
              <a:t>32</a:t>
            </a:fld>
            <a:endParaRPr lang="he-IL"/>
          </a:p>
        </p:txBody>
      </p:sp>
    </p:spTree>
    <p:extLst>
      <p:ext uri="{BB962C8B-B14F-4D97-AF65-F5344CB8AC3E}">
        <p14:creationId xmlns:p14="http://schemas.microsoft.com/office/powerpoint/2010/main" val="3277807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381000" y="685800"/>
            <a:ext cx="6096000" cy="3429000"/>
          </a:xfrm>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5"/>
          </p:nvPr>
        </p:nvSpPr>
        <p:spPr/>
        <p:txBody>
          <a:bodyPr/>
          <a:lstStyle/>
          <a:p>
            <a:fld id="{7BD48272-9C2F-4B7D-B61B-494D458B0F61}" type="slidenum">
              <a:rPr lang="he-IL" smtClean="0"/>
              <a:t>33</a:t>
            </a:fld>
            <a:endParaRPr lang="he-IL"/>
          </a:p>
        </p:txBody>
      </p:sp>
    </p:spTree>
    <p:extLst>
      <p:ext uri="{BB962C8B-B14F-4D97-AF65-F5344CB8AC3E}">
        <p14:creationId xmlns:p14="http://schemas.microsoft.com/office/powerpoint/2010/main" val="15872210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381000" y="685800"/>
            <a:ext cx="6096000" cy="3429000"/>
          </a:xfrm>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5"/>
          </p:nvPr>
        </p:nvSpPr>
        <p:spPr/>
        <p:txBody>
          <a:bodyPr/>
          <a:lstStyle/>
          <a:p>
            <a:fld id="{7BD48272-9C2F-4B7D-B61B-494D458B0F61}" type="slidenum">
              <a:rPr lang="he-IL" smtClean="0"/>
              <a:t>34</a:t>
            </a:fld>
            <a:endParaRPr lang="he-IL"/>
          </a:p>
        </p:txBody>
      </p:sp>
    </p:spTree>
    <p:extLst>
      <p:ext uri="{BB962C8B-B14F-4D97-AF65-F5344CB8AC3E}">
        <p14:creationId xmlns:p14="http://schemas.microsoft.com/office/powerpoint/2010/main" val="8214073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A686B05-C67C-2B4D-8E43-084CE2AFBF61}"/>
              </a:ext>
            </a:extLst>
          </p:cNvPr>
          <p:cNvSpPr/>
          <p:nvPr userDrawn="1"/>
        </p:nvSpPr>
        <p:spPr>
          <a:xfrm>
            <a:off x="4945214" y="476672"/>
            <a:ext cx="6552728"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2" name="Title 1"/>
          <p:cNvSpPr>
            <a:spLocks noGrp="1"/>
          </p:cNvSpPr>
          <p:nvPr>
            <p:ph type="ctrTitle"/>
          </p:nvPr>
        </p:nvSpPr>
        <p:spPr>
          <a:xfrm>
            <a:off x="1524000" y="243384"/>
            <a:ext cx="9144000" cy="2387600"/>
          </a:xfrm>
          <a:prstGeom prst="rect">
            <a:avLst/>
          </a:prstGeom>
        </p:spPr>
        <p:txBody>
          <a:bodyPr anchor="t" anchorCtr="0"/>
          <a:lstStyle>
            <a:lvl1pPr algn="r" rtl="1">
              <a:defRPr sz="28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he-IL" dirty="0"/>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3D9ED78F-25AC-499C-B05C-BE6079F1926C}" type="slidenum">
              <a:rPr lang="he-IL" smtClean="0"/>
              <a:t>‹#›</a:t>
            </a:fld>
            <a:endParaRPr lang="he-IL"/>
          </a:p>
        </p:txBody>
      </p:sp>
      <p:sp>
        <p:nvSpPr>
          <p:cNvPr id="16" name="Text Placeholder 22">
            <a:extLst>
              <a:ext uri="{FF2B5EF4-FFF2-40B4-BE49-F238E27FC236}">
                <a16:creationId xmlns:a16="http://schemas.microsoft.com/office/drawing/2014/main" id="{0B50808D-D378-C74C-9D2B-E17BB3268D5C}"/>
              </a:ext>
            </a:extLst>
          </p:cNvPr>
          <p:cNvSpPr txBox="1">
            <a:spLocks/>
          </p:cNvSpPr>
          <p:nvPr userDrawn="1"/>
        </p:nvSpPr>
        <p:spPr>
          <a:xfrm>
            <a:off x="6283834" y="3618687"/>
            <a:ext cx="905786" cy="48553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endParaRPr lang="en-US" altLang="ko-KR" sz="2800" b="1" dirty="0">
              <a:solidFill>
                <a:schemeClr val="bg1"/>
              </a:solidFill>
              <a:cs typeface="Arial" pitchFamily="34" charset="0"/>
            </a:endParaRPr>
          </a:p>
        </p:txBody>
      </p:sp>
      <p:grpSp>
        <p:nvGrpSpPr>
          <p:cNvPr id="12" name="Group 11">
            <a:extLst>
              <a:ext uri="{FF2B5EF4-FFF2-40B4-BE49-F238E27FC236}">
                <a16:creationId xmlns:a16="http://schemas.microsoft.com/office/drawing/2014/main" id="{0C0FD353-C2AF-B44B-86E3-342574A74C7D}"/>
              </a:ext>
            </a:extLst>
          </p:cNvPr>
          <p:cNvGrpSpPr/>
          <p:nvPr userDrawn="1"/>
        </p:nvGrpSpPr>
        <p:grpSpPr>
          <a:xfrm>
            <a:off x="11511273" y="102253"/>
            <a:ext cx="432048" cy="614257"/>
            <a:chOff x="1105009" y="665240"/>
            <a:chExt cx="3688534" cy="5244116"/>
          </a:xfrm>
        </p:grpSpPr>
        <p:sp>
          <p:nvSpPr>
            <p:cNvPr id="13" name="Freeform: Shape 24">
              <a:extLst>
                <a:ext uri="{FF2B5EF4-FFF2-40B4-BE49-F238E27FC236}">
                  <a16:creationId xmlns:a16="http://schemas.microsoft.com/office/drawing/2014/main" id="{6C0C92C3-FBB0-814B-A1DC-296E0614373D}"/>
                </a:ext>
              </a:extLst>
            </p:cNvPr>
            <p:cNvSpPr>
              <a:spLocks/>
            </p:cNvSpPr>
            <p:nvPr userDrawn="1"/>
          </p:nvSpPr>
          <p:spPr bwMode="auto">
            <a:xfrm rot="410959" flipH="1">
              <a:off x="1522252" y="1773885"/>
              <a:ext cx="2854049" cy="4135471"/>
            </a:xfrm>
            <a:custGeom>
              <a:avLst/>
              <a:gdLst>
                <a:gd name="connsiteX0" fmla="*/ 1696267 w 2854049"/>
                <a:gd name="connsiteY0" fmla="*/ 3431657 h 4135471"/>
                <a:gd name="connsiteX1" fmla="*/ 1344360 w 2854049"/>
                <a:gd name="connsiteY1" fmla="*/ 3783564 h 4135471"/>
                <a:gd name="connsiteX2" fmla="*/ 1696267 w 2854049"/>
                <a:gd name="connsiteY2" fmla="*/ 4135471 h 4135471"/>
                <a:gd name="connsiteX3" fmla="*/ 2048174 w 2854049"/>
                <a:gd name="connsiteY3" fmla="*/ 3783564 h 4135471"/>
                <a:gd name="connsiteX4" fmla="*/ 1696267 w 2854049"/>
                <a:gd name="connsiteY4" fmla="*/ 3431657 h 4135471"/>
                <a:gd name="connsiteX5" fmla="*/ 1470680 w 2854049"/>
                <a:gd name="connsiteY5" fmla="*/ 0 h 4135471"/>
                <a:gd name="connsiteX6" fmla="*/ 1360088 w 2854049"/>
                <a:gd name="connsiteY6" fmla="*/ 9020 h 4135471"/>
                <a:gd name="connsiteX7" fmla="*/ 1082638 w 2854049"/>
                <a:gd name="connsiteY7" fmla="*/ 72152 h 4135471"/>
                <a:gd name="connsiteX8" fmla="*/ 1000179 w 2854049"/>
                <a:gd name="connsiteY8" fmla="*/ 103217 h 4135471"/>
                <a:gd name="connsiteX9" fmla="*/ 918691 w 2854049"/>
                <a:gd name="connsiteY9" fmla="*/ 138291 h 4135471"/>
                <a:gd name="connsiteX10" fmla="*/ 839141 w 2854049"/>
                <a:gd name="connsiteY10" fmla="*/ 180379 h 4135471"/>
                <a:gd name="connsiteX11" fmla="*/ 765414 w 2854049"/>
                <a:gd name="connsiteY11" fmla="*/ 227479 h 4135471"/>
                <a:gd name="connsiteX12" fmla="*/ 694595 w 2854049"/>
                <a:gd name="connsiteY12" fmla="*/ 280591 h 4135471"/>
                <a:gd name="connsiteX13" fmla="*/ 629599 w 2854049"/>
                <a:gd name="connsiteY13" fmla="*/ 338714 h 4135471"/>
                <a:gd name="connsiteX14" fmla="*/ 569452 w 2854049"/>
                <a:gd name="connsiteY14" fmla="*/ 401847 h 4135471"/>
                <a:gd name="connsiteX15" fmla="*/ 515126 w 2854049"/>
                <a:gd name="connsiteY15" fmla="*/ 470992 h 4135471"/>
                <a:gd name="connsiteX16" fmla="*/ 467591 w 2854049"/>
                <a:gd name="connsiteY16" fmla="*/ 544147 h 4135471"/>
                <a:gd name="connsiteX17" fmla="*/ 426847 w 2854049"/>
                <a:gd name="connsiteY17" fmla="*/ 622311 h 4135471"/>
                <a:gd name="connsiteX18" fmla="*/ 392893 w 2854049"/>
                <a:gd name="connsiteY18" fmla="*/ 706488 h 4135471"/>
                <a:gd name="connsiteX19" fmla="*/ 338568 w 2854049"/>
                <a:gd name="connsiteY19" fmla="*/ 937976 h 4135471"/>
                <a:gd name="connsiteX20" fmla="*/ 333717 w 2854049"/>
                <a:gd name="connsiteY20" fmla="*/ 994094 h 4135471"/>
                <a:gd name="connsiteX21" fmla="*/ 331776 w 2854049"/>
                <a:gd name="connsiteY21" fmla="*/ 1047206 h 4135471"/>
                <a:gd name="connsiteX22" fmla="*/ 333717 w 2854049"/>
                <a:gd name="connsiteY22" fmla="*/ 1096308 h 4135471"/>
                <a:gd name="connsiteX23" fmla="*/ 334686 w 2854049"/>
                <a:gd name="connsiteY23" fmla="*/ 1145413 h 4135471"/>
                <a:gd name="connsiteX24" fmla="*/ 334686 w 2854049"/>
                <a:gd name="connsiteY24" fmla="*/ 1191509 h 4135471"/>
                <a:gd name="connsiteX25" fmla="*/ 329836 w 2854049"/>
                <a:gd name="connsiteY25" fmla="*/ 1234599 h 4135471"/>
                <a:gd name="connsiteX26" fmla="*/ 315284 w 2854049"/>
                <a:gd name="connsiteY26" fmla="*/ 1278693 h 4135471"/>
                <a:gd name="connsiteX27" fmla="*/ 289092 w 2854049"/>
                <a:gd name="connsiteY27" fmla="*/ 1331805 h 4135471"/>
                <a:gd name="connsiteX28" fmla="*/ 257078 w 2854049"/>
                <a:gd name="connsiteY28" fmla="*/ 1380908 h 4135471"/>
                <a:gd name="connsiteX29" fmla="*/ 222155 w 2854049"/>
                <a:gd name="connsiteY29" fmla="*/ 1423998 h 4135471"/>
                <a:gd name="connsiteX30" fmla="*/ 185291 w 2854049"/>
                <a:gd name="connsiteY30" fmla="*/ 1468092 h 4135471"/>
                <a:gd name="connsiteX31" fmla="*/ 146487 w 2854049"/>
                <a:gd name="connsiteY31" fmla="*/ 1508176 h 4135471"/>
                <a:gd name="connsiteX32" fmla="*/ 107683 w 2854049"/>
                <a:gd name="connsiteY32" fmla="*/ 1548261 h 4135471"/>
                <a:gd name="connsiteX33" fmla="*/ 70819 w 2854049"/>
                <a:gd name="connsiteY33" fmla="*/ 1592354 h 4135471"/>
                <a:gd name="connsiteX34" fmla="*/ 58206 w 2854049"/>
                <a:gd name="connsiteY34" fmla="*/ 1604378 h 4135471"/>
                <a:gd name="connsiteX35" fmla="*/ 42684 w 2854049"/>
                <a:gd name="connsiteY35" fmla="*/ 1619410 h 4135471"/>
                <a:gd name="connsiteX36" fmla="*/ 26193 w 2854049"/>
                <a:gd name="connsiteY36" fmla="*/ 1637448 h 4135471"/>
                <a:gd name="connsiteX37" fmla="*/ 12611 w 2854049"/>
                <a:gd name="connsiteY37" fmla="*/ 1655486 h 4135471"/>
                <a:gd name="connsiteX38" fmla="*/ 3882 w 2854049"/>
                <a:gd name="connsiteY38" fmla="*/ 1677533 h 4135471"/>
                <a:gd name="connsiteX39" fmla="*/ 0 w 2854049"/>
                <a:gd name="connsiteY39" fmla="*/ 1701583 h 4135471"/>
                <a:gd name="connsiteX40" fmla="*/ 4851 w 2854049"/>
                <a:gd name="connsiteY40" fmla="*/ 1726636 h 4135471"/>
                <a:gd name="connsiteX41" fmla="*/ 17462 w 2854049"/>
                <a:gd name="connsiteY41" fmla="*/ 1750687 h 4135471"/>
                <a:gd name="connsiteX42" fmla="*/ 38806 w 2854049"/>
                <a:gd name="connsiteY42" fmla="*/ 1770728 h 4135471"/>
                <a:gd name="connsiteX43" fmla="*/ 63057 w 2854049"/>
                <a:gd name="connsiteY43" fmla="*/ 1784759 h 4135471"/>
                <a:gd name="connsiteX44" fmla="*/ 93130 w 2854049"/>
                <a:gd name="connsiteY44" fmla="*/ 1797786 h 4135471"/>
                <a:gd name="connsiteX45" fmla="*/ 125143 w 2854049"/>
                <a:gd name="connsiteY45" fmla="*/ 1808809 h 4135471"/>
                <a:gd name="connsiteX46" fmla="*/ 157158 w 2854049"/>
                <a:gd name="connsiteY46" fmla="*/ 1819833 h 4135471"/>
                <a:gd name="connsiteX47" fmla="*/ 188201 w 2854049"/>
                <a:gd name="connsiteY47" fmla="*/ 1830855 h 4135471"/>
                <a:gd name="connsiteX48" fmla="*/ 218273 w 2854049"/>
                <a:gd name="connsiteY48" fmla="*/ 1843883 h 4135471"/>
                <a:gd name="connsiteX49" fmla="*/ 245437 w 2854049"/>
                <a:gd name="connsiteY49" fmla="*/ 1857912 h 4135471"/>
                <a:gd name="connsiteX50" fmla="*/ 264839 w 2854049"/>
                <a:gd name="connsiteY50" fmla="*/ 1875951 h 4135471"/>
                <a:gd name="connsiteX51" fmla="*/ 259018 w 2854049"/>
                <a:gd name="connsiteY51" fmla="*/ 1900001 h 4135471"/>
                <a:gd name="connsiteX52" fmla="*/ 248347 w 2854049"/>
                <a:gd name="connsiteY52" fmla="*/ 1922047 h 4135471"/>
                <a:gd name="connsiteX53" fmla="*/ 237676 w 2854049"/>
                <a:gd name="connsiteY53" fmla="*/ 1945097 h 4135471"/>
                <a:gd name="connsiteX54" fmla="*/ 226035 w 2854049"/>
                <a:gd name="connsiteY54" fmla="*/ 1967142 h 4135471"/>
                <a:gd name="connsiteX55" fmla="*/ 215364 w 2854049"/>
                <a:gd name="connsiteY55" fmla="*/ 1989189 h 4135471"/>
                <a:gd name="connsiteX56" fmla="*/ 207602 w 2854049"/>
                <a:gd name="connsiteY56" fmla="*/ 2011236 h 4135471"/>
                <a:gd name="connsiteX57" fmla="*/ 204693 w 2854049"/>
                <a:gd name="connsiteY57" fmla="*/ 2031277 h 4135471"/>
                <a:gd name="connsiteX58" fmla="*/ 206633 w 2854049"/>
                <a:gd name="connsiteY58" fmla="*/ 2053324 h 4135471"/>
                <a:gd name="connsiteX59" fmla="*/ 217304 w 2854049"/>
                <a:gd name="connsiteY59" fmla="*/ 2073366 h 4135471"/>
                <a:gd name="connsiteX60" fmla="*/ 236706 w 2854049"/>
                <a:gd name="connsiteY60" fmla="*/ 2093409 h 4135471"/>
                <a:gd name="connsiteX61" fmla="*/ 264839 w 2854049"/>
                <a:gd name="connsiteY61" fmla="*/ 2113450 h 4135471"/>
                <a:gd name="connsiteX62" fmla="*/ 259018 w 2854049"/>
                <a:gd name="connsiteY62" fmla="*/ 2129483 h 4135471"/>
                <a:gd name="connsiteX63" fmla="*/ 250288 w 2854049"/>
                <a:gd name="connsiteY63" fmla="*/ 2145517 h 4135471"/>
                <a:gd name="connsiteX64" fmla="*/ 243497 w 2854049"/>
                <a:gd name="connsiteY64" fmla="*/ 2164557 h 4135471"/>
                <a:gd name="connsiteX65" fmla="*/ 241557 w 2854049"/>
                <a:gd name="connsiteY65" fmla="*/ 2184601 h 4135471"/>
                <a:gd name="connsiteX66" fmla="*/ 245437 w 2854049"/>
                <a:gd name="connsiteY66" fmla="*/ 2204642 h 4135471"/>
                <a:gd name="connsiteX67" fmla="*/ 256109 w 2854049"/>
                <a:gd name="connsiteY67" fmla="*/ 2222680 h 4135471"/>
                <a:gd name="connsiteX68" fmla="*/ 269690 w 2854049"/>
                <a:gd name="connsiteY68" fmla="*/ 2236709 h 4135471"/>
                <a:gd name="connsiteX69" fmla="*/ 287151 w 2854049"/>
                <a:gd name="connsiteY69" fmla="*/ 2249737 h 4135471"/>
                <a:gd name="connsiteX70" fmla="*/ 304613 w 2854049"/>
                <a:gd name="connsiteY70" fmla="*/ 2258756 h 4135471"/>
                <a:gd name="connsiteX71" fmla="*/ 321105 w 2854049"/>
                <a:gd name="connsiteY71" fmla="*/ 2269780 h 4135471"/>
                <a:gd name="connsiteX72" fmla="*/ 336627 w 2854049"/>
                <a:gd name="connsiteY72" fmla="*/ 2284810 h 4135471"/>
                <a:gd name="connsiteX73" fmla="*/ 345358 w 2854049"/>
                <a:gd name="connsiteY73" fmla="*/ 2300845 h 4135471"/>
                <a:gd name="connsiteX74" fmla="*/ 354089 w 2854049"/>
                <a:gd name="connsiteY74" fmla="*/ 2329906 h 4135471"/>
                <a:gd name="connsiteX75" fmla="*/ 354089 w 2854049"/>
                <a:gd name="connsiteY75" fmla="*/ 2362976 h 4135471"/>
                <a:gd name="connsiteX76" fmla="*/ 351179 w 2854049"/>
                <a:gd name="connsiteY76" fmla="*/ 2394041 h 4135471"/>
                <a:gd name="connsiteX77" fmla="*/ 343417 w 2854049"/>
                <a:gd name="connsiteY77" fmla="*/ 2426108 h 4135471"/>
                <a:gd name="connsiteX78" fmla="*/ 336627 w 2854049"/>
                <a:gd name="connsiteY78" fmla="*/ 2457173 h 4135471"/>
                <a:gd name="connsiteX79" fmla="*/ 331776 w 2854049"/>
                <a:gd name="connsiteY79" fmla="*/ 2485233 h 4135471"/>
                <a:gd name="connsiteX80" fmla="*/ 327896 w 2854049"/>
                <a:gd name="connsiteY80" fmla="*/ 2525318 h 4135471"/>
                <a:gd name="connsiteX81" fmla="*/ 331776 w 2854049"/>
                <a:gd name="connsiteY81" fmla="*/ 2561393 h 4135471"/>
                <a:gd name="connsiteX82" fmla="*/ 342447 w 2854049"/>
                <a:gd name="connsiteY82" fmla="*/ 2594464 h 4135471"/>
                <a:gd name="connsiteX83" fmla="*/ 356029 w 2854049"/>
                <a:gd name="connsiteY83" fmla="*/ 2623524 h 4135471"/>
                <a:gd name="connsiteX84" fmla="*/ 375432 w 2854049"/>
                <a:gd name="connsiteY84" fmla="*/ 2646572 h 4135471"/>
                <a:gd name="connsiteX85" fmla="*/ 400654 w 2854049"/>
                <a:gd name="connsiteY85" fmla="*/ 2668619 h 4135471"/>
                <a:gd name="connsiteX86" fmla="*/ 424906 w 2854049"/>
                <a:gd name="connsiteY86" fmla="*/ 2686657 h 4135471"/>
                <a:gd name="connsiteX87" fmla="*/ 453040 w 2854049"/>
                <a:gd name="connsiteY87" fmla="*/ 2701688 h 4135471"/>
                <a:gd name="connsiteX88" fmla="*/ 481173 w 2854049"/>
                <a:gd name="connsiteY88" fmla="*/ 2714717 h 4135471"/>
                <a:gd name="connsiteX89" fmla="*/ 509306 w 2854049"/>
                <a:gd name="connsiteY89" fmla="*/ 2721731 h 4135471"/>
                <a:gd name="connsiteX90" fmla="*/ 560721 w 2854049"/>
                <a:gd name="connsiteY90" fmla="*/ 2730751 h 4135471"/>
                <a:gd name="connsiteX91" fmla="*/ 615047 w 2854049"/>
                <a:gd name="connsiteY91" fmla="*/ 2734758 h 4135471"/>
                <a:gd name="connsiteX92" fmla="*/ 672284 w 2854049"/>
                <a:gd name="connsiteY92" fmla="*/ 2732755 h 4135471"/>
                <a:gd name="connsiteX93" fmla="*/ 728550 w 2854049"/>
                <a:gd name="connsiteY93" fmla="*/ 2726742 h 4135471"/>
                <a:gd name="connsiteX94" fmla="*/ 784816 w 2854049"/>
                <a:gd name="connsiteY94" fmla="*/ 2719726 h 4135471"/>
                <a:gd name="connsiteX95" fmla="*/ 838171 w 2854049"/>
                <a:gd name="connsiteY95" fmla="*/ 2708704 h 4135471"/>
                <a:gd name="connsiteX96" fmla="*/ 885706 w 2854049"/>
                <a:gd name="connsiteY96" fmla="*/ 2695677 h 4135471"/>
                <a:gd name="connsiteX97" fmla="*/ 927421 w 2854049"/>
                <a:gd name="connsiteY97" fmla="*/ 2681646 h 4135471"/>
                <a:gd name="connsiteX98" fmla="*/ 944882 w 2854049"/>
                <a:gd name="connsiteY98" fmla="*/ 2675633 h 4135471"/>
                <a:gd name="connsiteX99" fmla="*/ 968165 w 2854049"/>
                <a:gd name="connsiteY99" fmla="*/ 2668619 h 4135471"/>
                <a:gd name="connsiteX100" fmla="*/ 993388 w 2854049"/>
                <a:gd name="connsiteY100" fmla="*/ 2661605 h 4135471"/>
                <a:gd name="connsiteX101" fmla="*/ 1019581 w 2854049"/>
                <a:gd name="connsiteY101" fmla="*/ 2654590 h 4135471"/>
                <a:gd name="connsiteX102" fmla="*/ 1047714 w 2854049"/>
                <a:gd name="connsiteY102" fmla="*/ 2650582 h 4135471"/>
                <a:gd name="connsiteX103" fmla="*/ 1075847 w 2854049"/>
                <a:gd name="connsiteY103" fmla="*/ 2648577 h 4135471"/>
                <a:gd name="connsiteX104" fmla="*/ 1100100 w 2854049"/>
                <a:gd name="connsiteY104" fmla="*/ 2652585 h 4135471"/>
                <a:gd name="connsiteX105" fmla="*/ 1121442 w 2854049"/>
                <a:gd name="connsiteY105" fmla="*/ 2661605 h 4135471"/>
                <a:gd name="connsiteX106" fmla="*/ 1140844 w 2854049"/>
                <a:gd name="connsiteY106" fmla="*/ 2679643 h 4135471"/>
                <a:gd name="connsiteX107" fmla="*/ 1158306 w 2854049"/>
                <a:gd name="connsiteY107" fmla="*/ 2708704 h 4135471"/>
                <a:gd name="connsiteX108" fmla="*/ 1174797 w 2854049"/>
                <a:gd name="connsiteY108" fmla="*/ 2745782 h 4135471"/>
                <a:gd name="connsiteX109" fmla="*/ 1190319 w 2854049"/>
                <a:gd name="connsiteY109" fmla="*/ 2788872 h 4135471"/>
                <a:gd name="connsiteX110" fmla="*/ 1202931 w 2854049"/>
                <a:gd name="connsiteY110" fmla="*/ 2837975 h 4135471"/>
                <a:gd name="connsiteX111" fmla="*/ 1215541 w 2854049"/>
                <a:gd name="connsiteY111" fmla="*/ 2889083 h 4135471"/>
                <a:gd name="connsiteX112" fmla="*/ 1226212 w 2854049"/>
                <a:gd name="connsiteY112" fmla="*/ 2942195 h 4135471"/>
                <a:gd name="connsiteX113" fmla="*/ 1235914 w 2854049"/>
                <a:gd name="connsiteY113" fmla="*/ 2996309 h 4135471"/>
                <a:gd name="connsiteX114" fmla="*/ 1245616 w 2854049"/>
                <a:gd name="connsiteY114" fmla="*/ 3049421 h 4135471"/>
                <a:gd name="connsiteX115" fmla="*/ 1252407 w 2854049"/>
                <a:gd name="connsiteY115" fmla="*/ 3098524 h 4135471"/>
                <a:gd name="connsiteX116" fmla="*/ 1261138 w 2854049"/>
                <a:gd name="connsiteY116" fmla="*/ 3144621 h 4135471"/>
                <a:gd name="connsiteX117" fmla="*/ 1267927 w 2854049"/>
                <a:gd name="connsiteY117" fmla="*/ 3182701 h 4135471"/>
                <a:gd name="connsiteX118" fmla="*/ 1273749 w 2854049"/>
                <a:gd name="connsiteY118" fmla="*/ 3215771 h 4135471"/>
                <a:gd name="connsiteX119" fmla="*/ 1405683 w 2854049"/>
                <a:gd name="connsiteY119" fmla="*/ 3238820 h 4135471"/>
                <a:gd name="connsiteX120" fmla="*/ 1539558 w 2854049"/>
                <a:gd name="connsiteY120" fmla="*/ 3251847 h 4135471"/>
                <a:gd name="connsiteX121" fmla="*/ 1677312 w 2854049"/>
                <a:gd name="connsiteY121" fmla="*/ 3253851 h 4135471"/>
                <a:gd name="connsiteX122" fmla="*/ 1817977 w 2854049"/>
                <a:gd name="connsiteY122" fmla="*/ 3246837 h 4135471"/>
                <a:gd name="connsiteX123" fmla="*/ 1963493 w 2854049"/>
                <a:gd name="connsiteY123" fmla="*/ 3226793 h 4135471"/>
                <a:gd name="connsiteX124" fmla="*/ 1998071 w 2854049"/>
                <a:gd name="connsiteY124" fmla="*/ 3220300 h 4135471"/>
                <a:gd name="connsiteX125" fmla="*/ 1972544 w 2854049"/>
                <a:gd name="connsiteY125" fmla="*/ 2990832 h 4135471"/>
                <a:gd name="connsiteX126" fmla="*/ 1866104 w 2854049"/>
                <a:gd name="connsiteY126" fmla="*/ 2529483 h 4135471"/>
                <a:gd name="connsiteX127" fmla="*/ 1085631 w 2854049"/>
                <a:gd name="connsiteY127" fmla="*/ 1773024 h 4135471"/>
                <a:gd name="connsiteX128" fmla="*/ 1277747 w 2854049"/>
                <a:gd name="connsiteY128" fmla="*/ 968535 h 4135471"/>
                <a:gd name="connsiteX129" fmla="*/ 1914134 w 2854049"/>
                <a:gd name="connsiteY129" fmla="*/ 872477 h 4135471"/>
                <a:gd name="connsiteX130" fmla="*/ 2334389 w 2854049"/>
                <a:gd name="connsiteY130" fmla="*/ 1316747 h 4135471"/>
                <a:gd name="connsiteX131" fmla="*/ 2850702 w 2854049"/>
                <a:gd name="connsiteY131" fmla="*/ 1256710 h 4135471"/>
                <a:gd name="connsiteX132" fmla="*/ 2851858 w 2854049"/>
                <a:gd name="connsiteY132" fmla="*/ 1288484 h 4135471"/>
                <a:gd name="connsiteX133" fmla="*/ 2854049 w 2854049"/>
                <a:gd name="connsiteY133" fmla="*/ 1252639 h 4135471"/>
                <a:gd name="connsiteX134" fmla="*/ 2852109 w 2854049"/>
                <a:gd name="connsiteY134" fmla="*/ 1156435 h 4135471"/>
                <a:gd name="connsiteX135" fmla="*/ 2845318 w 2854049"/>
                <a:gd name="connsiteY135" fmla="*/ 1062236 h 4135471"/>
                <a:gd name="connsiteX136" fmla="*/ 2830767 w 2854049"/>
                <a:gd name="connsiteY136" fmla="*/ 971045 h 4135471"/>
                <a:gd name="connsiteX137" fmla="*/ 2811365 w 2854049"/>
                <a:gd name="connsiteY137" fmla="*/ 881857 h 4135471"/>
                <a:gd name="connsiteX138" fmla="*/ 2787112 w 2854049"/>
                <a:gd name="connsiteY138" fmla="*/ 799684 h 4135471"/>
                <a:gd name="connsiteX139" fmla="*/ 2759950 w 2854049"/>
                <a:gd name="connsiteY139" fmla="*/ 724526 h 4135471"/>
                <a:gd name="connsiteX140" fmla="*/ 2728906 w 2854049"/>
                <a:gd name="connsiteY140" fmla="*/ 657385 h 4135471"/>
                <a:gd name="connsiteX141" fmla="*/ 2682340 w 2854049"/>
                <a:gd name="connsiteY141" fmla="*/ 577215 h 4135471"/>
                <a:gd name="connsiteX142" fmla="*/ 2631895 w 2854049"/>
                <a:gd name="connsiteY142" fmla="*/ 501055 h 4135471"/>
                <a:gd name="connsiteX143" fmla="*/ 2574659 w 2854049"/>
                <a:gd name="connsiteY143" fmla="*/ 429907 h 4135471"/>
                <a:gd name="connsiteX144" fmla="*/ 2513543 w 2854049"/>
                <a:gd name="connsiteY144" fmla="*/ 361762 h 4135471"/>
                <a:gd name="connsiteX145" fmla="*/ 2446606 w 2854049"/>
                <a:gd name="connsiteY145" fmla="*/ 300634 h 4135471"/>
                <a:gd name="connsiteX146" fmla="*/ 2371907 w 2854049"/>
                <a:gd name="connsiteY146" fmla="*/ 243513 h 4135471"/>
                <a:gd name="connsiteX147" fmla="*/ 2294299 w 2854049"/>
                <a:gd name="connsiteY147" fmla="*/ 192406 h 4135471"/>
                <a:gd name="connsiteX148" fmla="*/ 2211840 w 2854049"/>
                <a:gd name="connsiteY148" fmla="*/ 147311 h 4135471"/>
                <a:gd name="connsiteX149" fmla="*/ 2121620 w 2854049"/>
                <a:gd name="connsiteY149" fmla="*/ 109230 h 4135471"/>
                <a:gd name="connsiteX150" fmla="*/ 2028490 w 2854049"/>
                <a:gd name="connsiteY150" fmla="*/ 74157 h 4135471"/>
                <a:gd name="connsiteX151" fmla="*/ 1927599 w 2854049"/>
                <a:gd name="connsiteY151" fmla="*/ 47099 h 4135471"/>
                <a:gd name="connsiteX152" fmla="*/ 1821858 w 2854049"/>
                <a:gd name="connsiteY152" fmla="*/ 25053 h 4135471"/>
                <a:gd name="connsiteX153" fmla="*/ 1711265 w 2854049"/>
                <a:gd name="connsiteY153" fmla="*/ 10021 h 4135471"/>
                <a:gd name="connsiteX154" fmla="*/ 1594853 w 2854049"/>
                <a:gd name="connsiteY154" fmla="*/ 1002 h 4135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2854049" h="4135471">
                  <a:moveTo>
                    <a:pt x="1696267" y="3431657"/>
                  </a:moveTo>
                  <a:cubicBezTo>
                    <a:pt x="1501914" y="3431657"/>
                    <a:pt x="1344360" y="3589211"/>
                    <a:pt x="1344360" y="3783564"/>
                  </a:cubicBezTo>
                  <a:cubicBezTo>
                    <a:pt x="1344360" y="3977917"/>
                    <a:pt x="1501914" y="4135471"/>
                    <a:pt x="1696267" y="4135471"/>
                  </a:cubicBezTo>
                  <a:cubicBezTo>
                    <a:pt x="1890620" y="4135471"/>
                    <a:pt x="2048174" y="3977917"/>
                    <a:pt x="2048174" y="3783564"/>
                  </a:cubicBezTo>
                  <a:cubicBezTo>
                    <a:pt x="2048174" y="3589211"/>
                    <a:pt x="1890620" y="3431657"/>
                    <a:pt x="1696267" y="3431657"/>
                  </a:cubicBezTo>
                  <a:close/>
                  <a:moveTo>
                    <a:pt x="1470680" y="0"/>
                  </a:moveTo>
                  <a:lnTo>
                    <a:pt x="1360088" y="9020"/>
                  </a:lnTo>
                  <a:lnTo>
                    <a:pt x="1082638" y="72152"/>
                  </a:lnTo>
                  <a:lnTo>
                    <a:pt x="1000179" y="103217"/>
                  </a:lnTo>
                  <a:lnTo>
                    <a:pt x="918691" y="138291"/>
                  </a:lnTo>
                  <a:lnTo>
                    <a:pt x="839141" y="180379"/>
                  </a:lnTo>
                  <a:lnTo>
                    <a:pt x="765414" y="227479"/>
                  </a:lnTo>
                  <a:lnTo>
                    <a:pt x="694595" y="280591"/>
                  </a:lnTo>
                  <a:lnTo>
                    <a:pt x="629599" y="338714"/>
                  </a:lnTo>
                  <a:lnTo>
                    <a:pt x="569452" y="401847"/>
                  </a:lnTo>
                  <a:lnTo>
                    <a:pt x="515126" y="470992"/>
                  </a:lnTo>
                  <a:lnTo>
                    <a:pt x="467591" y="544147"/>
                  </a:lnTo>
                  <a:lnTo>
                    <a:pt x="426847" y="622311"/>
                  </a:lnTo>
                  <a:lnTo>
                    <a:pt x="392893" y="706488"/>
                  </a:lnTo>
                  <a:lnTo>
                    <a:pt x="338568" y="937976"/>
                  </a:lnTo>
                  <a:lnTo>
                    <a:pt x="333717" y="994094"/>
                  </a:lnTo>
                  <a:lnTo>
                    <a:pt x="331776" y="1047206"/>
                  </a:lnTo>
                  <a:lnTo>
                    <a:pt x="333717" y="1096308"/>
                  </a:lnTo>
                  <a:lnTo>
                    <a:pt x="334686" y="1145413"/>
                  </a:lnTo>
                  <a:lnTo>
                    <a:pt x="334686" y="1191509"/>
                  </a:lnTo>
                  <a:lnTo>
                    <a:pt x="329836" y="1234599"/>
                  </a:lnTo>
                  <a:lnTo>
                    <a:pt x="315284" y="1278693"/>
                  </a:lnTo>
                  <a:lnTo>
                    <a:pt x="289092" y="1331805"/>
                  </a:lnTo>
                  <a:lnTo>
                    <a:pt x="257078" y="1380908"/>
                  </a:lnTo>
                  <a:lnTo>
                    <a:pt x="222155" y="1423998"/>
                  </a:lnTo>
                  <a:lnTo>
                    <a:pt x="185291" y="1468092"/>
                  </a:lnTo>
                  <a:lnTo>
                    <a:pt x="146487" y="1508176"/>
                  </a:lnTo>
                  <a:lnTo>
                    <a:pt x="107683" y="1548261"/>
                  </a:lnTo>
                  <a:lnTo>
                    <a:pt x="70819" y="1592354"/>
                  </a:lnTo>
                  <a:lnTo>
                    <a:pt x="58206" y="1604378"/>
                  </a:lnTo>
                  <a:lnTo>
                    <a:pt x="42684" y="1619410"/>
                  </a:lnTo>
                  <a:lnTo>
                    <a:pt x="26193" y="1637448"/>
                  </a:lnTo>
                  <a:lnTo>
                    <a:pt x="12611" y="1655486"/>
                  </a:lnTo>
                  <a:lnTo>
                    <a:pt x="3882" y="1677533"/>
                  </a:lnTo>
                  <a:lnTo>
                    <a:pt x="0" y="1701583"/>
                  </a:lnTo>
                  <a:lnTo>
                    <a:pt x="4851" y="1726636"/>
                  </a:lnTo>
                  <a:lnTo>
                    <a:pt x="17462" y="1750687"/>
                  </a:lnTo>
                  <a:lnTo>
                    <a:pt x="38806" y="1770728"/>
                  </a:lnTo>
                  <a:lnTo>
                    <a:pt x="63057" y="1784759"/>
                  </a:lnTo>
                  <a:lnTo>
                    <a:pt x="93130" y="1797786"/>
                  </a:lnTo>
                  <a:lnTo>
                    <a:pt x="125143" y="1808809"/>
                  </a:lnTo>
                  <a:lnTo>
                    <a:pt x="157158" y="1819833"/>
                  </a:lnTo>
                  <a:lnTo>
                    <a:pt x="188201" y="1830855"/>
                  </a:lnTo>
                  <a:lnTo>
                    <a:pt x="218273" y="1843883"/>
                  </a:lnTo>
                  <a:lnTo>
                    <a:pt x="245437" y="1857912"/>
                  </a:lnTo>
                  <a:lnTo>
                    <a:pt x="264839" y="1875951"/>
                  </a:lnTo>
                  <a:lnTo>
                    <a:pt x="259018" y="1900001"/>
                  </a:lnTo>
                  <a:lnTo>
                    <a:pt x="248347" y="1922047"/>
                  </a:lnTo>
                  <a:lnTo>
                    <a:pt x="237676" y="1945097"/>
                  </a:lnTo>
                  <a:lnTo>
                    <a:pt x="226035" y="1967142"/>
                  </a:lnTo>
                  <a:lnTo>
                    <a:pt x="215364" y="1989189"/>
                  </a:lnTo>
                  <a:lnTo>
                    <a:pt x="207602" y="2011236"/>
                  </a:lnTo>
                  <a:lnTo>
                    <a:pt x="204693" y="2031277"/>
                  </a:lnTo>
                  <a:lnTo>
                    <a:pt x="206633" y="2053324"/>
                  </a:lnTo>
                  <a:lnTo>
                    <a:pt x="217304" y="2073366"/>
                  </a:lnTo>
                  <a:lnTo>
                    <a:pt x="236706" y="2093409"/>
                  </a:lnTo>
                  <a:lnTo>
                    <a:pt x="264839" y="2113450"/>
                  </a:lnTo>
                  <a:lnTo>
                    <a:pt x="259018" y="2129483"/>
                  </a:lnTo>
                  <a:lnTo>
                    <a:pt x="250288" y="2145517"/>
                  </a:lnTo>
                  <a:lnTo>
                    <a:pt x="243497" y="2164557"/>
                  </a:lnTo>
                  <a:lnTo>
                    <a:pt x="241557" y="2184601"/>
                  </a:lnTo>
                  <a:lnTo>
                    <a:pt x="245437" y="2204642"/>
                  </a:lnTo>
                  <a:lnTo>
                    <a:pt x="256109" y="2222680"/>
                  </a:lnTo>
                  <a:lnTo>
                    <a:pt x="269690" y="2236709"/>
                  </a:lnTo>
                  <a:lnTo>
                    <a:pt x="287151" y="2249737"/>
                  </a:lnTo>
                  <a:lnTo>
                    <a:pt x="304613" y="2258756"/>
                  </a:lnTo>
                  <a:lnTo>
                    <a:pt x="321105" y="2269780"/>
                  </a:lnTo>
                  <a:lnTo>
                    <a:pt x="336627" y="2284810"/>
                  </a:lnTo>
                  <a:lnTo>
                    <a:pt x="345358" y="2300845"/>
                  </a:lnTo>
                  <a:lnTo>
                    <a:pt x="354089" y="2329906"/>
                  </a:lnTo>
                  <a:lnTo>
                    <a:pt x="354089" y="2362976"/>
                  </a:lnTo>
                  <a:lnTo>
                    <a:pt x="351179" y="2394041"/>
                  </a:lnTo>
                  <a:lnTo>
                    <a:pt x="343417" y="2426108"/>
                  </a:lnTo>
                  <a:lnTo>
                    <a:pt x="336627" y="2457173"/>
                  </a:lnTo>
                  <a:lnTo>
                    <a:pt x="331776" y="2485233"/>
                  </a:lnTo>
                  <a:lnTo>
                    <a:pt x="327896" y="2525318"/>
                  </a:lnTo>
                  <a:lnTo>
                    <a:pt x="331776" y="2561393"/>
                  </a:lnTo>
                  <a:lnTo>
                    <a:pt x="342447" y="2594464"/>
                  </a:lnTo>
                  <a:lnTo>
                    <a:pt x="356029" y="2623524"/>
                  </a:lnTo>
                  <a:lnTo>
                    <a:pt x="375432" y="2646572"/>
                  </a:lnTo>
                  <a:lnTo>
                    <a:pt x="400654" y="2668619"/>
                  </a:lnTo>
                  <a:lnTo>
                    <a:pt x="424906" y="2686657"/>
                  </a:lnTo>
                  <a:lnTo>
                    <a:pt x="453040" y="2701688"/>
                  </a:lnTo>
                  <a:lnTo>
                    <a:pt x="481173" y="2714717"/>
                  </a:lnTo>
                  <a:lnTo>
                    <a:pt x="509306" y="2721731"/>
                  </a:lnTo>
                  <a:lnTo>
                    <a:pt x="560721" y="2730751"/>
                  </a:lnTo>
                  <a:lnTo>
                    <a:pt x="615047" y="2734758"/>
                  </a:lnTo>
                  <a:lnTo>
                    <a:pt x="672284" y="2732755"/>
                  </a:lnTo>
                  <a:lnTo>
                    <a:pt x="728550" y="2726742"/>
                  </a:lnTo>
                  <a:lnTo>
                    <a:pt x="784816" y="2719726"/>
                  </a:lnTo>
                  <a:lnTo>
                    <a:pt x="838171" y="2708704"/>
                  </a:lnTo>
                  <a:lnTo>
                    <a:pt x="885706" y="2695677"/>
                  </a:lnTo>
                  <a:lnTo>
                    <a:pt x="927421" y="2681646"/>
                  </a:lnTo>
                  <a:lnTo>
                    <a:pt x="944882" y="2675633"/>
                  </a:lnTo>
                  <a:lnTo>
                    <a:pt x="968165" y="2668619"/>
                  </a:lnTo>
                  <a:lnTo>
                    <a:pt x="993388" y="2661605"/>
                  </a:lnTo>
                  <a:lnTo>
                    <a:pt x="1019581" y="2654590"/>
                  </a:lnTo>
                  <a:lnTo>
                    <a:pt x="1047714" y="2650582"/>
                  </a:lnTo>
                  <a:lnTo>
                    <a:pt x="1075847" y="2648577"/>
                  </a:lnTo>
                  <a:lnTo>
                    <a:pt x="1100100" y="2652585"/>
                  </a:lnTo>
                  <a:lnTo>
                    <a:pt x="1121442" y="2661605"/>
                  </a:lnTo>
                  <a:lnTo>
                    <a:pt x="1140844" y="2679643"/>
                  </a:lnTo>
                  <a:lnTo>
                    <a:pt x="1158306" y="2708704"/>
                  </a:lnTo>
                  <a:lnTo>
                    <a:pt x="1174797" y="2745782"/>
                  </a:lnTo>
                  <a:lnTo>
                    <a:pt x="1190319" y="2788872"/>
                  </a:lnTo>
                  <a:lnTo>
                    <a:pt x="1202931" y="2837975"/>
                  </a:lnTo>
                  <a:lnTo>
                    <a:pt x="1215541" y="2889083"/>
                  </a:lnTo>
                  <a:lnTo>
                    <a:pt x="1226212" y="2942195"/>
                  </a:lnTo>
                  <a:lnTo>
                    <a:pt x="1235914" y="2996309"/>
                  </a:lnTo>
                  <a:lnTo>
                    <a:pt x="1245616" y="3049421"/>
                  </a:lnTo>
                  <a:lnTo>
                    <a:pt x="1252407" y="3098524"/>
                  </a:lnTo>
                  <a:lnTo>
                    <a:pt x="1261138" y="3144621"/>
                  </a:lnTo>
                  <a:lnTo>
                    <a:pt x="1267927" y="3182701"/>
                  </a:lnTo>
                  <a:lnTo>
                    <a:pt x="1273749" y="3215771"/>
                  </a:lnTo>
                  <a:lnTo>
                    <a:pt x="1405683" y="3238820"/>
                  </a:lnTo>
                  <a:lnTo>
                    <a:pt x="1539558" y="3251847"/>
                  </a:lnTo>
                  <a:lnTo>
                    <a:pt x="1677312" y="3253851"/>
                  </a:lnTo>
                  <a:lnTo>
                    <a:pt x="1817977" y="3246837"/>
                  </a:lnTo>
                  <a:lnTo>
                    <a:pt x="1963493" y="3226793"/>
                  </a:lnTo>
                  <a:lnTo>
                    <a:pt x="1998071" y="3220300"/>
                  </a:lnTo>
                  <a:lnTo>
                    <a:pt x="1972544" y="2990832"/>
                  </a:lnTo>
                  <a:cubicBezTo>
                    <a:pt x="1951990" y="2824419"/>
                    <a:pt x="1923973" y="2664322"/>
                    <a:pt x="1866104" y="2529483"/>
                  </a:cubicBezTo>
                  <a:cubicBezTo>
                    <a:pt x="1798827" y="2378364"/>
                    <a:pt x="1318234" y="2057324"/>
                    <a:pt x="1085631" y="1773024"/>
                  </a:cubicBezTo>
                  <a:cubicBezTo>
                    <a:pt x="1039452" y="1683967"/>
                    <a:pt x="924385" y="1218329"/>
                    <a:pt x="1277747" y="968535"/>
                  </a:cubicBezTo>
                  <a:cubicBezTo>
                    <a:pt x="1430175" y="835482"/>
                    <a:pt x="1702005" y="831017"/>
                    <a:pt x="1914134" y="872477"/>
                  </a:cubicBezTo>
                  <a:cubicBezTo>
                    <a:pt x="2031257" y="905756"/>
                    <a:pt x="2240228" y="1053847"/>
                    <a:pt x="2334389" y="1316747"/>
                  </a:cubicBezTo>
                  <a:lnTo>
                    <a:pt x="2850702" y="1256710"/>
                  </a:lnTo>
                  <a:lnTo>
                    <a:pt x="2851858" y="1288484"/>
                  </a:lnTo>
                  <a:lnTo>
                    <a:pt x="2854049" y="1252639"/>
                  </a:lnTo>
                  <a:lnTo>
                    <a:pt x="2852109" y="1156435"/>
                  </a:lnTo>
                  <a:lnTo>
                    <a:pt x="2845318" y="1062236"/>
                  </a:lnTo>
                  <a:lnTo>
                    <a:pt x="2830767" y="971045"/>
                  </a:lnTo>
                  <a:lnTo>
                    <a:pt x="2811365" y="881857"/>
                  </a:lnTo>
                  <a:lnTo>
                    <a:pt x="2787112" y="799684"/>
                  </a:lnTo>
                  <a:lnTo>
                    <a:pt x="2759950" y="724526"/>
                  </a:lnTo>
                  <a:lnTo>
                    <a:pt x="2728906" y="657385"/>
                  </a:lnTo>
                  <a:lnTo>
                    <a:pt x="2682340" y="577215"/>
                  </a:lnTo>
                  <a:lnTo>
                    <a:pt x="2631895" y="501055"/>
                  </a:lnTo>
                  <a:lnTo>
                    <a:pt x="2574659" y="429907"/>
                  </a:lnTo>
                  <a:lnTo>
                    <a:pt x="2513543" y="361762"/>
                  </a:lnTo>
                  <a:lnTo>
                    <a:pt x="2446606" y="300634"/>
                  </a:lnTo>
                  <a:lnTo>
                    <a:pt x="2371907" y="243513"/>
                  </a:lnTo>
                  <a:lnTo>
                    <a:pt x="2294299" y="192406"/>
                  </a:lnTo>
                  <a:lnTo>
                    <a:pt x="2211840" y="147311"/>
                  </a:lnTo>
                  <a:lnTo>
                    <a:pt x="2121620" y="109230"/>
                  </a:lnTo>
                  <a:lnTo>
                    <a:pt x="2028490" y="74157"/>
                  </a:lnTo>
                  <a:lnTo>
                    <a:pt x="1927599" y="47099"/>
                  </a:lnTo>
                  <a:lnTo>
                    <a:pt x="1821858" y="25053"/>
                  </a:lnTo>
                  <a:lnTo>
                    <a:pt x="1711265" y="10021"/>
                  </a:lnTo>
                  <a:lnTo>
                    <a:pt x="1594853" y="1002"/>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ko-KR" altLang="en-US" sz="2701"/>
            </a:p>
          </p:txBody>
        </p:sp>
        <p:sp>
          <p:nvSpPr>
            <p:cNvPr id="14" name="Freeform: Shape 14">
              <a:extLst>
                <a:ext uri="{FF2B5EF4-FFF2-40B4-BE49-F238E27FC236}">
                  <a16:creationId xmlns:a16="http://schemas.microsoft.com/office/drawing/2014/main" id="{B9D21005-9CF1-CC4E-83CA-14980E21340E}"/>
                </a:ext>
              </a:extLst>
            </p:cNvPr>
            <p:cNvSpPr/>
            <p:nvPr/>
          </p:nvSpPr>
          <p:spPr>
            <a:xfrm flipH="1">
              <a:off x="1105009" y="665240"/>
              <a:ext cx="3688534" cy="2409764"/>
            </a:xfrm>
            <a:custGeom>
              <a:avLst/>
              <a:gdLst>
                <a:gd name="connsiteX0" fmla="*/ 1547519 w 3095038"/>
                <a:gd name="connsiteY0" fmla="*/ 0 h 2022026"/>
                <a:gd name="connsiteX1" fmla="*/ 3095038 w 3095038"/>
                <a:gd name="connsiteY1" fmla="*/ 627509 h 2022026"/>
                <a:gd name="connsiteX2" fmla="*/ 2825277 w 3095038"/>
                <a:gd name="connsiteY2" fmla="*/ 736897 h 2022026"/>
                <a:gd name="connsiteX3" fmla="*/ 2825277 w 3095038"/>
                <a:gd name="connsiteY3" fmla="*/ 1583608 h 2022026"/>
                <a:gd name="connsiteX4" fmla="*/ 2829142 w 3095038"/>
                <a:gd name="connsiteY4" fmla="*/ 1585209 h 2022026"/>
                <a:gd name="connsiteX5" fmla="*/ 2841509 w 3095038"/>
                <a:gd name="connsiteY5" fmla="*/ 1615067 h 2022026"/>
                <a:gd name="connsiteX6" fmla="*/ 2829142 w 3095038"/>
                <a:gd name="connsiteY6" fmla="*/ 1644926 h 2022026"/>
                <a:gd name="connsiteX7" fmla="*/ 2826092 w 3095038"/>
                <a:gd name="connsiteY7" fmla="*/ 1646189 h 2022026"/>
                <a:gd name="connsiteX8" fmla="*/ 2876626 w 3095038"/>
                <a:gd name="connsiteY8" fmla="*/ 2022026 h 2022026"/>
                <a:gd name="connsiteX9" fmla="*/ 2721940 w 3095038"/>
                <a:gd name="connsiteY9" fmla="*/ 2022026 h 2022026"/>
                <a:gd name="connsiteX10" fmla="*/ 2772475 w 3095038"/>
                <a:gd name="connsiteY10" fmla="*/ 1646189 h 2022026"/>
                <a:gd name="connsiteX11" fmla="*/ 2769425 w 3095038"/>
                <a:gd name="connsiteY11" fmla="*/ 1644926 h 2022026"/>
                <a:gd name="connsiteX12" fmla="*/ 2757057 w 3095038"/>
                <a:gd name="connsiteY12" fmla="*/ 1615067 h 2022026"/>
                <a:gd name="connsiteX13" fmla="*/ 2769425 w 3095038"/>
                <a:gd name="connsiteY13" fmla="*/ 1585209 h 2022026"/>
                <a:gd name="connsiteX14" fmla="*/ 2773289 w 3095038"/>
                <a:gd name="connsiteY14" fmla="*/ 1583608 h 2022026"/>
                <a:gd name="connsiteX15" fmla="*/ 2773289 w 3095038"/>
                <a:gd name="connsiteY15" fmla="*/ 757978 h 2022026"/>
                <a:gd name="connsiteX16" fmla="*/ 2747752 w 3095038"/>
                <a:gd name="connsiteY16" fmla="*/ 768333 h 2022026"/>
                <a:gd name="connsiteX17" fmla="*/ 2473970 w 3095038"/>
                <a:gd name="connsiteY17" fmla="*/ 981499 h 2022026"/>
                <a:gd name="connsiteX18" fmla="*/ 2473970 w 3095038"/>
                <a:gd name="connsiteY18" fmla="*/ 1333096 h 2022026"/>
                <a:gd name="connsiteX19" fmla="*/ 1442377 w 3095038"/>
                <a:gd name="connsiteY19" fmla="*/ 1553521 h 2022026"/>
                <a:gd name="connsiteX20" fmla="*/ 628675 w 3095038"/>
                <a:gd name="connsiteY20" fmla="*/ 1422110 h 2022026"/>
                <a:gd name="connsiteX21" fmla="*/ 635755 w 3095038"/>
                <a:gd name="connsiteY21" fmla="*/ 1406334 h 2022026"/>
                <a:gd name="connsiteX22" fmla="*/ 621068 w 3095038"/>
                <a:gd name="connsiteY22" fmla="*/ 1402746 h 2022026"/>
                <a:gd name="connsiteX23" fmla="*/ 621068 w 3095038"/>
                <a:gd name="connsiteY23" fmla="*/ 981499 h 2022026"/>
                <a:gd name="connsiteX24" fmla="*/ 0 w 3095038"/>
                <a:gd name="connsiteY24" fmla="*/ 627509 h 20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095038" h="2022026">
                  <a:moveTo>
                    <a:pt x="1547519" y="0"/>
                  </a:moveTo>
                  <a:lnTo>
                    <a:pt x="3095038" y="627509"/>
                  </a:lnTo>
                  <a:lnTo>
                    <a:pt x="2825277" y="736897"/>
                  </a:lnTo>
                  <a:lnTo>
                    <a:pt x="2825277" y="1583608"/>
                  </a:lnTo>
                  <a:lnTo>
                    <a:pt x="2829142" y="1585209"/>
                  </a:lnTo>
                  <a:cubicBezTo>
                    <a:pt x="2836783" y="1592850"/>
                    <a:pt x="2841509" y="1603406"/>
                    <a:pt x="2841509" y="1615067"/>
                  </a:cubicBezTo>
                  <a:cubicBezTo>
                    <a:pt x="2841509" y="1626728"/>
                    <a:pt x="2836783" y="1637284"/>
                    <a:pt x="2829142" y="1644926"/>
                  </a:cubicBezTo>
                  <a:lnTo>
                    <a:pt x="2826092" y="1646189"/>
                  </a:lnTo>
                  <a:lnTo>
                    <a:pt x="2876626" y="2022026"/>
                  </a:lnTo>
                  <a:lnTo>
                    <a:pt x="2721940" y="2022026"/>
                  </a:lnTo>
                  <a:lnTo>
                    <a:pt x="2772475" y="1646189"/>
                  </a:lnTo>
                  <a:lnTo>
                    <a:pt x="2769425" y="1644926"/>
                  </a:lnTo>
                  <a:cubicBezTo>
                    <a:pt x="2761784" y="1637284"/>
                    <a:pt x="2757057" y="1626728"/>
                    <a:pt x="2757057" y="1615067"/>
                  </a:cubicBezTo>
                  <a:cubicBezTo>
                    <a:pt x="2757057" y="1603406"/>
                    <a:pt x="2761784" y="1592850"/>
                    <a:pt x="2769425" y="1585209"/>
                  </a:cubicBezTo>
                  <a:lnTo>
                    <a:pt x="2773289" y="1583608"/>
                  </a:lnTo>
                  <a:lnTo>
                    <a:pt x="2773289" y="757978"/>
                  </a:lnTo>
                  <a:lnTo>
                    <a:pt x="2747752" y="768333"/>
                  </a:lnTo>
                  <a:lnTo>
                    <a:pt x="2473970" y="981499"/>
                  </a:lnTo>
                  <a:lnTo>
                    <a:pt x="2473970" y="1333096"/>
                  </a:lnTo>
                  <a:cubicBezTo>
                    <a:pt x="2176456" y="1474039"/>
                    <a:pt x="1822001" y="1553521"/>
                    <a:pt x="1442377" y="1553521"/>
                  </a:cubicBezTo>
                  <a:cubicBezTo>
                    <a:pt x="1151810" y="1553521"/>
                    <a:pt x="875988" y="1506956"/>
                    <a:pt x="628675" y="1422110"/>
                  </a:cubicBezTo>
                  <a:cubicBezTo>
                    <a:pt x="630298" y="1416654"/>
                    <a:pt x="632987" y="1411486"/>
                    <a:pt x="635755" y="1406334"/>
                  </a:cubicBezTo>
                  <a:cubicBezTo>
                    <a:pt x="631035" y="1404608"/>
                    <a:pt x="626049" y="1403669"/>
                    <a:pt x="621068" y="1402746"/>
                  </a:cubicBezTo>
                  <a:lnTo>
                    <a:pt x="621068" y="981499"/>
                  </a:lnTo>
                  <a:lnTo>
                    <a:pt x="0" y="627509"/>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sz="2701" dirty="0"/>
            </a:p>
          </p:txBody>
        </p:sp>
      </p:grpSp>
    </p:spTree>
    <p:extLst>
      <p:ext uri="{BB962C8B-B14F-4D97-AF65-F5344CB8AC3E}">
        <p14:creationId xmlns:p14="http://schemas.microsoft.com/office/powerpoint/2010/main" val="3741290917"/>
      </p:ext>
    </p:extLst>
  </p:cSld>
  <p:clrMapOvr>
    <a:masterClrMapping/>
  </p:clrMapOvr>
  <p:extLst>
    <p:ext uri="{DCECCB84-F9BA-43D5-87BE-67443E8EF086}">
      <p15:sldGuideLst xmlns:p15="http://schemas.microsoft.com/office/powerpoint/2012/main">
        <p15:guide id="1" orient="horz" pos="1389">
          <p15:clr>
            <a:srgbClr val="FBAE40"/>
          </p15:clr>
        </p15:guide>
        <p15:guide id="2" pos="6698">
          <p15:clr>
            <a:srgbClr val="FBAE40"/>
          </p15:clr>
        </p15:guide>
        <p15:guide id="3" pos="7015">
          <p15:clr>
            <a:srgbClr val="FBAE40"/>
          </p15:clr>
        </p15:guide>
        <p15:guide id="4" pos="6834">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53E2332-2E2A-E543-94CD-9CA99FBBEE94}"/>
              </a:ext>
            </a:extLst>
          </p:cNvPr>
          <p:cNvGrpSpPr/>
          <p:nvPr userDrawn="1"/>
        </p:nvGrpSpPr>
        <p:grpSpPr>
          <a:xfrm>
            <a:off x="5735960" y="-891480"/>
            <a:ext cx="6093419" cy="876061"/>
            <a:chOff x="2153502" y="2017026"/>
            <a:chExt cx="2286358" cy="376921"/>
          </a:xfrm>
        </p:grpSpPr>
        <p:sp>
          <p:nvSpPr>
            <p:cNvPr id="7" name="Rectangle 9">
              <a:extLst>
                <a:ext uri="{FF2B5EF4-FFF2-40B4-BE49-F238E27FC236}">
                  <a16:creationId xmlns:a16="http://schemas.microsoft.com/office/drawing/2014/main" id="{D8B2C8EF-3C33-B344-8B8F-73B100D59A82}"/>
                </a:ext>
              </a:extLst>
            </p:cNvPr>
            <p:cNvSpPr/>
            <p:nvPr/>
          </p:nvSpPr>
          <p:spPr>
            <a:xfrm>
              <a:off x="4324445" y="2027138"/>
              <a:ext cx="115353" cy="366809"/>
            </a:xfrm>
            <a:custGeom>
              <a:avLst/>
              <a:gdLst>
                <a:gd name="connsiteX0" fmla="*/ 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0 h 914400"/>
                <a:gd name="connsiteX0" fmla="*/ 0 w 914400"/>
                <a:gd name="connsiteY0" fmla="*/ 292963 h 1207363"/>
                <a:gd name="connsiteX1" fmla="*/ 914400 w 914400"/>
                <a:gd name="connsiteY1" fmla="*/ 0 h 1207363"/>
                <a:gd name="connsiteX2" fmla="*/ 914400 w 914400"/>
                <a:gd name="connsiteY2" fmla="*/ 1207363 h 1207363"/>
                <a:gd name="connsiteX3" fmla="*/ 0 w 914400"/>
                <a:gd name="connsiteY3" fmla="*/ 1207363 h 1207363"/>
                <a:gd name="connsiteX4" fmla="*/ 0 w 914400"/>
                <a:gd name="connsiteY4" fmla="*/ 292963 h 1207363"/>
                <a:gd name="connsiteX0" fmla="*/ 612559 w 914400"/>
                <a:gd name="connsiteY0" fmla="*/ 8877 h 1207363"/>
                <a:gd name="connsiteX1" fmla="*/ 914400 w 914400"/>
                <a:gd name="connsiteY1" fmla="*/ 0 h 1207363"/>
                <a:gd name="connsiteX2" fmla="*/ 914400 w 914400"/>
                <a:gd name="connsiteY2" fmla="*/ 1207363 h 1207363"/>
                <a:gd name="connsiteX3" fmla="*/ 0 w 914400"/>
                <a:gd name="connsiteY3" fmla="*/ 1207363 h 1207363"/>
                <a:gd name="connsiteX4" fmla="*/ 612559 w 914400"/>
                <a:gd name="connsiteY4" fmla="*/ 8877 h 1207363"/>
                <a:gd name="connsiteX0" fmla="*/ 0 w 301841"/>
                <a:gd name="connsiteY0" fmla="*/ 8877 h 1207363"/>
                <a:gd name="connsiteX1" fmla="*/ 301841 w 301841"/>
                <a:gd name="connsiteY1" fmla="*/ 0 h 1207363"/>
                <a:gd name="connsiteX2" fmla="*/ 301841 w 301841"/>
                <a:gd name="connsiteY2" fmla="*/ 1207363 h 1207363"/>
                <a:gd name="connsiteX3" fmla="*/ 186432 w 301841"/>
                <a:gd name="connsiteY3" fmla="*/ 408372 h 1207363"/>
                <a:gd name="connsiteX4" fmla="*/ 0 w 301841"/>
                <a:gd name="connsiteY4" fmla="*/ 8877 h 1207363"/>
                <a:gd name="connsiteX0" fmla="*/ 0 w 133166"/>
                <a:gd name="connsiteY0" fmla="*/ 0 h 1207364"/>
                <a:gd name="connsiteX1" fmla="*/ 133166 w 133166"/>
                <a:gd name="connsiteY1" fmla="*/ 1 h 1207364"/>
                <a:gd name="connsiteX2" fmla="*/ 133166 w 133166"/>
                <a:gd name="connsiteY2" fmla="*/ 1207364 h 1207364"/>
                <a:gd name="connsiteX3" fmla="*/ 17757 w 133166"/>
                <a:gd name="connsiteY3" fmla="*/ 408373 h 1207364"/>
                <a:gd name="connsiteX4" fmla="*/ 0 w 133166"/>
                <a:gd name="connsiteY4" fmla="*/ 0 h 1207364"/>
                <a:gd name="connsiteX0" fmla="*/ 0 w 142044"/>
                <a:gd name="connsiteY0" fmla="*/ 0 h 408373"/>
                <a:gd name="connsiteX1" fmla="*/ 133166 w 142044"/>
                <a:gd name="connsiteY1" fmla="*/ 1 h 408373"/>
                <a:gd name="connsiteX2" fmla="*/ 142044 w 142044"/>
                <a:gd name="connsiteY2" fmla="*/ 301842 h 408373"/>
                <a:gd name="connsiteX3" fmla="*/ 17757 w 142044"/>
                <a:gd name="connsiteY3" fmla="*/ 408373 h 408373"/>
                <a:gd name="connsiteX4" fmla="*/ 0 w 142044"/>
                <a:gd name="connsiteY4" fmla="*/ 0 h 408373"/>
                <a:gd name="connsiteX0" fmla="*/ 0 w 133166"/>
                <a:gd name="connsiteY0" fmla="*/ 0 h 408373"/>
                <a:gd name="connsiteX1" fmla="*/ 133166 w 133166"/>
                <a:gd name="connsiteY1" fmla="*/ 1 h 408373"/>
                <a:gd name="connsiteX2" fmla="*/ 118293 w 133166"/>
                <a:gd name="connsiteY2" fmla="*/ 313717 h 408373"/>
                <a:gd name="connsiteX3" fmla="*/ 17757 w 133166"/>
                <a:gd name="connsiteY3" fmla="*/ 408373 h 408373"/>
                <a:gd name="connsiteX4" fmla="*/ 0 w 133166"/>
                <a:gd name="connsiteY4" fmla="*/ 0 h 408373"/>
                <a:gd name="connsiteX0" fmla="*/ 0 w 118293"/>
                <a:gd name="connsiteY0" fmla="*/ 5937 h 414310"/>
                <a:gd name="connsiteX1" fmla="*/ 115353 w 118293"/>
                <a:gd name="connsiteY1" fmla="*/ 0 h 414310"/>
                <a:gd name="connsiteX2" fmla="*/ 118293 w 118293"/>
                <a:gd name="connsiteY2" fmla="*/ 319654 h 414310"/>
                <a:gd name="connsiteX3" fmla="*/ 17757 w 118293"/>
                <a:gd name="connsiteY3" fmla="*/ 414310 h 414310"/>
                <a:gd name="connsiteX4" fmla="*/ 0 w 118293"/>
                <a:gd name="connsiteY4" fmla="*/ 5937 h 414310"/>
                <a:gd name="connsiteX0" fmla="*/ 0 w 118293"/>
                <a:gd name="connsiteY0" fmla="*/ 5937 h 366809"/>
                <a:gd name="connsiteX1" fmla="*/ 115353 w 118293"/>
                <a:gd name="connsiteY1" fmla="*/ 0 h 366809"/>
                <a:gd name="connsiteX2" fmla="*/ 118293 w 118293"/>
                <a:gd name="connsiteY2" fmla="*/ 319654 h 366809"/>
                <a:gd name="connsiteX3" fmla="*/ 5882 w 118293"/>
                <a:gd name="connsiteY3" fmla="*/ 366809 h 366809"/>
                <a:gd name="connsiteX4" fmla="*/ 0 w 118293"/>
                <a:gd name="connsiteY4" fmla="*/ 5937 h 366809"/>
                <a:gd name="connsiteX0" fmla="*/ 0 w 115353"/>
                <a:gd name="connsiteY0" fmla="*/ 5937 h 366809"/>
                <a:gd name="connsiteX1" fmla="*/ 115353 w 115353"/>
                <a:gd name="connsiteY1" fmla="*/ 0 h 366809"/>
                <a:gd name="connsiteX2" fmla="*/ 112356 w 115353"/>
                <a:gd name="connsiteY2" fmla="*/ 278091 h 366809"/>
                <a:gd name="connsiteX3" fmla="*/ 5882 w 115353"/>
                <a:gd name="connsiteY3" fmla="*/ 366809 h 366809"/>
                <a:gd name="connsiteX4" fmla="*/ 0 w 115353"/>
                <a:gd name="connsiteY4" fmla="*/ 5937 h 3668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353" h="366809">
                  <a:moveTo>
                    <a:pt x="0" y="5937"/>
                  </a:moveTo>
                  <a:lnTo>
                    <a:pt x="115353" y="0"/>
                  </a:lnTo>
                  <a:lnTo>
                    <a:pt x="112356" y="278091"/>
                  </a:lnTo>
                  <a:lnTo>
                    <a:pt x="5882" y="366809"/>
                  </a:lnTo>
                  <a:cubicBezTo>
                    <a:pt x="3921" y="246518"/>
                    <a:pt x="1961" y="126228"/>
                    <a:pt x="0" y="5937"/>
                  </a:cubicBezTo>
                  <a:close/>
                </a:path>
              </a:pathLst>
            </a:custGeom>
            <a:gradFill>
              <a:gsLst>
                <a:gs pos="0">
                  <a:schemeClr val="accent1">
                    <a:lumMod val="60000"/>
                  </a:schemeClr>
                </a:gs>
                <a:gs pos="100000">
                  <a:schemeClr val="accent1">
                    <a:lumMod val="6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p>
          </p:txBody>
        </p:sp>
        <p:sp>
          <p:nvSpPr>
            <p:cNvPr id="8" name="Rectangle 6">
              <a:extLst>
                <a:ext uri="{FF2B5EF4-FFF2-40B4-BE49-F238E27FC236}">
                  <a16:creationId xmlns:a16="http://schemas.microsoft.com/office/drawing/2014/main" id="{402F2336-451B-E241-A8A8-EF1643D5D1F1}"/>
                </a:ext>
              </a:extLst>
            </p:cNvPr>
            <p:cNvSpPr/>
            <p:nvPr/>
          </p:nvSpPr>
          <p:spPr>
            <a:xfrm flipH="1">
              <a:off x="2153502" y="2017026"/>
              <a:ext cx="2286358" cy="288032"/>
            </a:xfrm>
            <a:custGeom>
              <a:avLst/>
              <a:gdLst>
                <a:gd name="connsiteX0" fmla="*/ 0 w 5285462"/>
                <a:gd name="connsiteY0" fmla="*/ 0 h 576064"/>
                <a:gd name="connsiteX1" fmla="*/ 4724629 w 5285462"/>
                <a:gd name="connsiteY1" fmla="*/ 0 h 576064"/>
                <a:gd name="connsiteX2" fmla="*/ 5285462 w 5285462"/>
                <a:gd name="connsiteY2" fmla="*/ 576064 h 576064"/>
                <a:gd name="connsiteX3" fmla="*/ 0 w 5285462"/>
                <a:gd name="connsiteY3" fmla="*/ 576064 h 576064"/>
                <a:gd name="connsiteX4" fmla="*/ 0 w 5285462"/>
                <a:gd name="connsiteY4" fmla="*/ 0 h 5760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5462" h="576064">
                  <a:moveTo>
                    <a:pt x="0" y="0"/>
                  </a:moveTo>
                  <a:lnTo>
                    <a:pt x="4724629" y="0"/>
                  </a:lnTo>
                  <a:lnTo>
                    <a:pt x="5285462" y="576064"/>
                  </a:lnTo>
                  <a:lnTo>
                    <a:pt x="0" y="576064"/>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286" rtl="0" eaLnBrk="1" latinLnBrk="0" hangingPunct="1"/>
              <a:endParaRPr lang="ko-KR" altLang="en-US" sz="1800" dirty="0"/>
            </a:p>
          </p:txBody>
        </p:sp>
      </p:grpSp>
      <p:pic>
        <p:nvPicPr>
          <p:cNvPr id="12" name="Picture 11">
            <a:extLst>
              <a:ext uri="{FF2B5EF4-FFF2-40B4-BE49-F238E27FC236}">
                <a16:creationId xmlns:a16="http://schemas.microsoft.com/office/drawing/2014/main" id="{15C4A436-7FD1-CA4D-B317-6E420F6AE81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6688" y="2617695"/>
            <a:ext cx="3304025" cy="4351339"/>
          </a:xfrm>
          <a:prstGeom prst="rect">
            <a:avLst/>
          </a:prstGeom>
          <a:ln>
            <a:noFill/>
          </a:ln>
          <a:effectLst>
            <a:softEdge rad="850900"/>
          </a:effectLst>
        </p:spPr>
      </p:pic>
      <p:sp>
        <p:nvSpPr>
          <p:cNvPr id="13" name="Freeform: Shape 53">
            <a:extLst>
              <a:ext uri="{FF2B5EF4-FFF2-40B4-BE49-F238E27FC236}">
                <a16:creationId xmlns:a16="http://schemas.microsoft.com/office/drawing/2014/main" id="{C97ADA0E-286C-8C4F-BE8C-DD7163FA2915}"/>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286" rtl="1" eaLnBrk="1" latinLnBrk="0" hangingPunct="1"/>
            <a:endParaRPr lang="en-US"/>
          </a:p>
        </p:txBody>
      </p:sp>
      <p:sp>
        <p:nvSpPr>
          <p:cNvPr id="17" name="Title 1">
            <a:extLst>
              <a:ext uri="{FF2B5EF4-FFF2-40B4-BE49-F238E27FC236}">
                <a16:creationId xmlns:a16="http://schemas.microsoft.com/office/drawing/2014/main" id="{346FF2CC-2352-504E-A2DC-938C2B76DB9B}"/>
              </a:ext>
            </a:extLst>
          </p:cNvPr>
          <p:cNvSpPr>
            <a:spLocks noGrp="1"/>
          </p:cNvSpPr>
          <p:nvPr>
            <p:ph type="title"/>
          </p:nvPr>
        </p:nvSpPr>
        <p:spPr>
          <a:xfrm>
            <a:off x="1749178" y="464707"/>
            <a:ext cx="9008656" cy="876061"/>
          </a:xfrm>
          <a:prstGeom prst="rect">
            <a:avLst/>
          </a:prstGeom>
          <a:effectLst/>
        </p:spPr>
        <p:txBody>
          <a:bodyPr>
            <a:normAutofit/>
          </a:bodyPr>
          <a:lstStyle>
            <a:lvl1pPr algn="r" rtl="1">
              <a:defRPr sz="2800" b="1" i="0">
                <a:solidFill>
                  <a:schemeClr val="bg1"/>
                </a:solidFill>
                <a:effectLst/>
                <a:latin typeface="Fb Tipograf" panose="02020503050405020304" pitchFamily="18" charset="-79"/>
                <a:cs typeface="Fb Tipograf" panose="02020503050405020304" pitchFamily="18" charset="-79"/>
              </a:defRPr>
            </a:lvl1pPr>
          </a:lstStyle>
          <a:p>
            <a:r>
              <a:rPr lang="en-US" dirty="0"/>
              <a:t>Click to edit Master title style</a:t>
            </a:r>
          </a:p>
        </p:txBody>
      </p:sp>
      <p:sp>
        <p:nvSpPr>
          <p:cNvPr id="18" name="Content Placeholder 2">
            <a:extLst>
              <a:ext uri="{FF2B5EF4-FFF2-40B4-BE49-F238E27FC236}">
                <a16:creationId xmlns:a16="http://schemas.microsoft.com/office/drawing/2014/main" id="{68708EDD-ED83-0742-B122-CB44A235C3B6}"/>
              </a:ext>
            </a:extLst>
          </p:cNvPr>
          <p:cNvSpPr>
            <a:spLocks noGrp="1"/>
          </p:cNvSpPr>
          <p:nvPr>
            <p:ph idx="1"/>
          </p:nvPr>
        </p:nvSpPr>
        <p:spPr>
          <a:xfrm>
            <a:off x="2954628" y="1136755"/>
            <a:ext cx="7803206" cy="4351338"/>
          </a:xfrm>
        </p:spPr>
        <p:txBody>
          <a:bodyPr>
            <a:normAutofit/>
          </a:bodyPr>
          <a:lstStyle>
            <a:lvl1pPr algn="r" rtl="1">
              <a:lnSpc>
                <a:spcPts val="2700"/>
              </a:lnSpc>
              <a:buClr>
                <a:schemeClr val="accent1">
                  <a:lumMod val="75000"/>
                </a:schemeClr>
              </a:buClr>
              <a:buSzPct val="120000"/>
              <a:defRPr sz="1600" b="0" i="0">
                <a:latin typeface="Fb Tipograf" panose="02020503050405020304" pitchFamily="18" charset="-79"/>
                <a:cs typeface="Fb Tipograf" panose="02020503050405020304" pitchFamily="18" charset="-79"/>
              </a:defRPr>
            </a:lvl1pPr>
            <a:lvl2pPr algn="r" rtl="1">
              <a:buClr>
                <a:schemeClr val="accent1">
                  <a:lumMod val="75000"/>
                </a:schemeClr>
              </a:buClr>
              <a:buSzPct val="120000"/>
              <a:defRPr sz="1600" b="0" i="0">
                <a:latin typeface="Fb Tipograf" panose="02020503050405020304" pitchFamily="18" charset="-79"/>
                <a:cs typeface="Fb Tipograf" panose="02020503050405020304" pitchFamily="18" charset="-79"/>
              </a:defRPr>
            </a:lvl2pPr>
            <a:lvl3pPr algn="r" rtl="1">
              <a:buClr>
                <a:schemeClr val="accent1">
                  <a:lumMod val="75000"/>
                </a:schemeClr>
              </a:buClr>
              <a:buSzPct val="120000"/>
              <a:defRPr sz="1600" b="0" i="0">
                <a:latin typeface="Fb Tipograf" panose="02020503050405020304" pitchFamily="18" charset="-79"/>
                <a:cs typeface="Fb Tipograf" panose="02020503050405020304" pitchFamily="18" charset="-79"/>
              </a:defRPr>
            </a:lvl3pPr>
            <a:lvl4pPr algn="r" rtl="1">
              <a:buClr>
                <a:schemeClr val="accent1">
                  <a:lumMod val="75000"/>
                </a:schemeClr>
              </a:buClr>
              <a:buSzPct val="120000"/>
              <a:defRPr sz="1600" b="0" i="0">
                <a:latin typeface="Fb Tipograf" panose="02020503050405020304" pitchFamily="18" charset="-79"/>
                <a:cs typeface="Fb Tipograf" panose="02020503050405020304" pitchFamily="18" charset="-79"/>
              </a:defRPr>
            </a:lvl4pPr>
            <a:lvl5pPr algn="r" rtl="1">
              <a:buClr>
                <a:schemeClr val="accent1">
                  <a:lumMod val="75000"/>
                </a:schemeClr>
              </a:buClr>
              <a:buSzPct val="120000"/>
              <a:defRPr sz="1600" b="0" i="0">
                <a:latin typeface="Fb Tipograf" panose="02020503050405020304" pitchFamily="18" charset="-79"/>
                <a:cs typeface="Fb Tipograf" panose="02020503050405020304" pitchFamily="18" charset="-79"/>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9" name="Picture 18">
            <a:extLst>
              <a:ext uri="{FF2B5EF4-FFF2-40B4-BE49-F238E27FC236}">
                <a16:creationId xmlns:a16="http://schemas.microsoft.com/office/drawing/2014/main" id="{C5A6FDE7-FAC4-1744-BFB9-BAC719A1025D}"/>
              </a:ext>
            </a:extLst>
          </p:cNvPr>
          <p:cNvPicPr>
            <a:picLocks noChangeAspect="1"/>
          </p:cNvPicPr>
          <p:nvPr userDrawn="1"/>
        </p:nvPicPr>
        <p:blipFill>
          <a:blip r:embed="rId3"/>
          <a:stretch>
            <a:fillRect/>
          </a:stretch>
        </p:blipFill>
        <p:spPr>
          <a:xfrm>
            <a:off x="623392" y="6237312"/>
            <a:ext cx="1002763" cy="335708"/>
          </a:xfrm>
          <a:prstGeom prst="rect">
            <a:avLst/>
          </a:prstGeom>
        </p:spPr>
      </p:pic>
      <p:sp>
        <p:nvSpPr>
          <p:cNvPr id="15" name="Rectangle 14">
            <a:extLst>
              <a:ext uri="{FF2B5EF4-FFF2-40B4-BE49-F238E27FC236}">
                <a16:creationId xmlns:a16="http://schemas.microsoft.com/office/drawing/2014/main" id="{58ED4F3D-726E-9243-A95E-7C9D4A36104F}"/>
              </a:ext>
            </a:extLst>
          </p:cNvPr>
          <p:cNvSpPr/>
          <p:nvPr userDrawn="1"/>
        </p:nvSpPr>
        <p:spPr>
          <a:xfrm>
            <a:off x="4511824" y="476672"/>
            <a:ext cx="6552728"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11" name="Slide Number Placeholder 5">
            <a:extLst>
              <a:ext uri="{FF2B5EF4-FFF2-40B4-BE49-F238E27FC236}">
                <a16:creationId xmlns:a16="http://schemas.microsoft.com/office/drawing/2014/main" id="{7E78E5B9-8ACA-41E9-B391-ABF262932831}"/>
              </a:ext>
            </a:extLst>
          </p:cNvPr>
          <p:cNvSpPr>
            <a:spLocks noGrp="1"/>
          </p:cNvSpPr>
          <p:nvPr>
            <p:ph type="sldNum" sz="quarter" idx="4"/>
          </p:nvPr>
        </p:nvSpPr>
        <p:spPr>
          <a:xfrm>
            <a:off x="9192344" y="63617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CF162D-A7C7-D241-A601-E27A553998D8}" type="slidenum">
              <a:rPr lang="x-none" smtClean="0"/>
              <a:t>‹#›</a:t>
            </a:fld>
            <a:endParaRPr lang="x-none" dirty="0"/>
          </a:p>
        </p:txBody>
      </p:sp>
    </p:spTree>
    <p:extLst>
      <p:ext uri="{BB962C8B-B14F-4D97-AF65-F5344CB8AC3E}">
        <p14:creationId xmlns:p14="http://schemas.microsoft.com/office/powerpoint/2010/main" val="9751450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53E2332-2E2A-E543-94CD-9CA99FBBEE94}"/>
              </a:ext>
            </a:extLst>
          </p:cNvPr>
          <p:cNvGrpSpPr/>
          <p:nvPr userDrawn="1"/>
        </p:nvGrpSpPr>
        <p:grpSpPr>
          <a:xfrm>
            <a:off x="5735960" y="-891480"/>
            <a:ext cx="6093419" cy="876061"/>
            <a:chOff x="2153502" y="2017026"/>
            <a:chExt cx="2286358" cy="376921"/>
          </a:xfrm>
        </p:grpSpPr>
        <p:sp>
          <p:nvSpPr>
            <p:cNvPr id="7" name="Rectangle 9">
              <a:extLst>
                <a:ext uri="{FF2B5EF4-FFF2-40B4-BE49-F238E27FC236}">
                  <a16:creationId xmlns:a16="http://schemas.microsoft.com/office/drawing/2014/main" id="{D8B2C8EF-3C33-B344-8B8F-73B100D59A82}"/>
                </a:ext>
              </a:extLst>
            </p:cNvPr>
            <p:cNvSpPr/>
            <p:nvPr/>
          </p:nvSpPr>
          <p:spPr>
            <a:xfrm>
              <a:off x="4324445" y="2027138"/>
              <a:ext cx="115353" cy="366809"/>
            </a:xfrm>
            <a:custGeom>
              <a:avLst/>
              <a:gdLst>
                <a:gd name="connsiteX0" fmla="*/ 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0 h 914400"/>
                <a:gd name="connsiteX0" fmla="*/ 0 w 914400"/>
                <a:gd name="connsiteY0" fmla="*/ 292963 h 1207363"/>
                <a:gd name="connsiteX1" fmla="*/ 914400 w 914400"/>
                <a:gd name="connsiteY1" fmla="*/ 0 h 1207363"/>
                <a:gd name="connsiteX2" fmla="*/ 914400 w 914400"/>
                <a:gd name="connsiteY2" fmla="*/ 1207363 h 1207363"/>
                <a:gd name="connsiteX3" fmla="*/ 0 w 914400"/>
                <a:gd name="connsiteY3" fmla="*/ 1207363 h 1207363"/>
                <a:gd name="connsiteX4" fmla="*/ 0 w 914400"/>
                <a:gd name="connsiteY4" fmla="*/ 292963 h 1207363"/>
                <a:gd name="connsiteX0" fmla="*/ 612559 w 914400"/>
                <a:gd name="connsiteY0" fmla="*/ 8877 h 1207363"/>
                <a:gd name="connsiteX1" fmla="*/ 914400 w 914400"/>
                <a:gd name="connsiteY1" fmla="*/ 0 h 1207363"/>
                <a:gd name="connsiteX2" fmla="*/ 914400 w 914400"/>
                <a:gd name="connsiteY2" fmla="*/ 1207363 h 1207363"/>
                <a:gd name="connsiteX3" fmla="*/ 0 w 914400"/>
                <a:gd name="connsiteY3" fmla="*/ 1207363 h 1207363"/>
                <a:gd name="connsiteX4" fmla="*/ 612559 w 914400"/>
                <a:gd name="connsiteY4" fmla="*/ 8877 h 1207363"/>
                <a:gd name="connsiteX0" fmla="*/ 0 w 301841"/>
                <a:gd name="connsiteY0" fmla="*/ 8877 h 1207363"/>
                <a:gd name="connsiteX1" fmla="*/ 301841 w 301841"/>
                <a:gd name="connsiteY1" fmla="*/ 0 h 1207363"/>
                <a:gd name="connsiteX2" fmla="*/ 301841 w 301841"/>
                <a:gd name="connsiteY2" fmla="*/ 1207363 h 1207363"/>
                <a:gd name="connsiteX3" fmla="*/ 186432 w 301841"/>
                <a:gd name="connsiteY3" fmla="*/ 408372 h 1207363"/>
                <a:gd name="connsiteX4" fmla="*/ 0 w 301841"/>
                <a:gd name="connsiteY4" fmla="*/ 8877 h 1207363"/>
                <a:gd name="connsiteX0" fmla="*/ 0 w 133166"/>
                <a:gd name="connsiteY0" fmla="*/ 0 h 1207364"/>
                <a:gd name="connsiteX1" fmla="*/ 133166 w 133166"/>
                <a:gd name="connsiteY1" fmla="*/ 1 h 1207364"/>
                <a:gd name="connsiteX2" fmla="*/ 133166 w 133166"/>
                <a:gd name="connsiteY2" fmla="*/ 1207364 h 1207364"/>
                <a:gd name="connsiteX3" fmla="*/ 17757 w 133166"/>
                <a:gd name="connsiteY3" fmla="*/ 408373 h 1207364"/>
                <a:gd name="connsiteX4" fmla="*/ 0 w 133166"/>
                <a:gd name="connsiteY4" fmla="*/ 0 h 1207364"/>
                <a:gd name="connsiteX0" fmla="*/ 0 w 142044"/>
                <a:gd name="connsiteY0" fmla="*/ 0 h 408373"/>
                <a:gd name="connsiteX1" fmla="*/ 133166 w 142044"/>
                <a:gd name="connsiteY1" fmla="*/ 1 h 408373"/>
                <a:gd name="connsiteX2" fmla="*/ 142044 w 142044"/>
                <a:gd name="connsiteY2" fmla="*/ 301842 h 408373"/>
                <a:gd name="connsiteX3" fmla="*/ 17757 w 142044"/>
                <a:gd name="connsiteY3" fmla="*/ 408373 h 408373"/>
                <a:gd name="connsiteX4" fmla="*/ 0 w 142044"/>
                <a:gd name="connsiteY4" fmla="*/ 0 h 408373"/>
                <a:gd name="connsiteX0" fmla="*/ 0 w 133166"/>
                <a:gd name="connsiteY0" fmla="*/ 0 h 408373"/>
                <a:gd name="connsiteX1" fmla="*/ 133166 w 133166"/>
                <a:gd name="connsiteY1" fmla="*/ 1 h 408373"/>
                <a:gd name="connsiteX2" fmla="*/ 118293 w 133166"/>
                <a:gd name="connsiteY2" fmla="*/ 313717 h 408373"/>
                <a:gd name="connsiteX3" fmla="*/ 17757 w 133166"/>
                <a:gd name="connsiteY3" fmla="*/ 408373 h 408373"/>
                <a:gd name="connsiteX4" fmla="*/ 0 w 133166"/>
                <a:gd name="connsiteY4" fmla="*/ 0 h 408373"/>
                <a:gd name="connsiteX0" fmla="*/ 0 w 118293"/>
                <a:gd name="connsiteY0" fmla="*/ 5937 h 414310"/>
                <a:gd name="connsiteX1" fmla="*/ 115353 w 118293"/>
                <a:gd name="connsiteY1" fmla="*/ 0 h 414310"/>
                <a:gd name="connsiteX2" fmla="*/ 118293 w 118293"/>
                <a:gd name="connsiteY2" fmla="*/ 319654 h 414310"/>
                <a:gd name="connsiteX3" fmla="*/ 17757 w 118293"/>
                <a:gd name="connsiteY3" fmla="*/ 414310 h 414310"/>
                <a:gd name="connsiteX4" fmla="*/ 0 w 118293"/>
                <a:gd name="connsiteY4" fmla="*/ 5937 h 414310"/>
                <a:gd name="connsiteX0" fmla="*/ 0 w 118293"/>
                <a:gd name="connsiteY0" fmla="*/ 5937 h 366809"/>
                <a:gd name="connsiteX1" fmla="*/ 115353 w 118293"/>
                <a:gd name="connsiteY1" fmla="*/ 0 h 366809"/>
                <a:gd name="connsiteX2" fmla="*/ 118293 w 118293"/>
                <a:gd name="connsiteY2" fmla="*/ 319654 h 366809"/>
                <a:gd name="connsiteX3" fmla="*/ 5882 w 118293"/>
                <a:gd name="connsiteY3" fmla="*/ 366809 h 366809"/>
                <a:gd name="connsiteX4" fmla="*/ 0 w 118293"/>
                <a:gd name="connsiteY4" fmla="*/ 5937 h 366809"/>
                <a:gd name="connsiteX0" fmla="*/ 0 w 115353"/>
                <a:gd name="connsiteY0" fmla="*/ 5937 h 366809"/>
                <a:gd name="connsiteX1" fmla="*/ 115353 w 115353"/>
                <a:gd name="connsiteY1" fmla="*/ 0 h 366809"/>
                <a:gd name="connsiteX2" fmla="*/ 112356 w 115353"/>
                <a:gd name="connsiteY2" fmla="*/ 278091 h 366809"/>
                <a:gd name="connsiteX3" fmla="*/ 5882 w 115353"/>
                <a:gd name="connsiteY3" fmla="*/ 366809 h 366809"/>
                <a:gd name="connsiteX4" fmla="*/ 0 w 115353"/>
                <a:gd name="connsiteY4" fmla="*/ 5937 h 3668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353" h="366809">
                  <a:moveTo>
                    <a:pt x="0" y="5937"/>
                  </a:moveTo>
                  <a:lnTo>
                    <a:pt x="115353" y="0"/>
                  </a:lnTo>
                  <a:lnTo>
                    <a:pt x="112356" y="278091"/>
                  </a:lnTo>
                  <a:lnTo>
                    <a:pt x="5882" y="366809"/>
                  </a:lnTo>
                  <a:cubicBezTo>
                    <a:pt x="3921" y="246518"/>
                    <a:pt x="1961" y="126228"/>
                    <a:pt x="0" y="5937"/>
                  </a:cubicBezTo>
                  <a:close/>
                </a:path>
              </a:pathLst>
            </a:custGeom>
            <a:gradFill>
              <a:gsLst>
                <a:gs pos="0">
                  <a:schemeClr val="accent1">
                    <a:lumMod val="60000"/>
                  </a:schemeClr>
                </a:gs>
                <a:gs pos="100000">
                  <a:schemeClr val="accent1">
                    <a:lumMod val="6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p>
          </p:txBody>
        </p:sp>
        <p:sp>
          <p:nvSpPr>
            <p:cNvPr id="8" name="Rectangle 6">
              <a:extLst>
                <a:ext uri="{FF2B5EF4-FFF2-40B4-BE49-F238E27FC236}">
                  <a16:creationId xmlns:a16="http://schemas.microsoft.com/office/drawing/2014/main" id="{402F2336-451B-E241-A8A8-EF1643D5D1F1}"/>
                </a:ext>
              </a:extLst>
            </p:cNvPr>
            <p:cNvSpPr/>
            <p:nvPr/>
          </p:nvSpPr>
          <p:spPr>
            <a:xfrm flipH="1">
              <a:off x="2153502" y="2017026"/>
              <a:ext cx="2286358" cy="288032"/>
            </a:xfrm>
            <a:custGeom>
              <a:avLst/>
              <a:gdLst>
                <a:gd name="connsiteX0" fmla="*/ 0 w 5285462"/>
                <a:gd name="connsiteY0" fmla="*/ 0 h 576064"/>
                <a:gd name="connsiteX1" fmla="*/ 4724629 w 5285462"/>
                <a:gd name="connsiteY1" fmla="*/ 0 h 576064"/>
                <a:gd name="connsiteX2" fmla="*/ 5285462 w 5285462"/>
                <a:gd name="connsiteY2" fmla="*/ 576064 h 576064"/>
                <a:gd name="connsiteX3" fmla="*/ 0 w 5285462"/>
                <a:gd name="connsiteY3" fmla="*/ 576064 h 576064"/>
                <a:gd name="connsiteX4" fmla="*/ 0 w 5285462"/>
                <a:gd name="connsiteY4" fmla="*/ 0 h 5760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5462" h="576064">
                  <a:moveTo>
                    <a:pt x="0" y="0"/>
                  </a:moveTo>
                  <a:lnTo>
                    <a:pt x="4724629" y="0"/>
                  </a:lnTo>
                  <a:lnTo>
                    <a:pt x="5285462" y="576064"/>
                  </a:lnTo>
                  <a:lnTo>
                    <a:pt x="0" y="576064"/>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286" rtl="0" eaLnBrk="1" latinLnBrk="0" hangingPunct="1"/>
              <a:endParaRPr lang="ko-KR" altLang="en-US" sz="1800" dirty="0"/>
            </a:p>
          </p:txBody>
        </p:sp>
      </p:grpSp>
      <p:sp>
        <p:nvSpPr>
          <p:cNvPr id="17" name="Title 1">
            <a:extLst>
              <a:ext uri="{FF2B5EF4-FFF2-40B4-BE49-F238E27FC236}">
                <a16:creationId xmlns:a16="http://schemas.microsoft.com/office/drawing/2014/main" id="{346FF2CC-2352-504E-A2DC-938C2B76DB9B}"/>
              </a:ext>
            </a:extLst>
          </p:cNvPr>
          <p:cNvSpPr>
            <a:spLocks noGrp="1"/>
          </p:cNvSpPr>
          <p:nvPr>
            <p:ph type="title"/>
          </p:nvPr>
        </p:nvSpPr>
        <p:spPr>
          <a:xfrm>
            <a:off x="1749178" y="464707"/>
            <a:ext cx="9008656" cy="876061"/>
          </a:xfrm>
          <a:prstGeom prst="rect">
            <a:avLst/>
          </a:prstGeom>
          <a:effectLst/>
        </p:spPr>
        <p:txBody>
          <a:bodyPr>
            <a:normAutofit/>
          </a:bodyPr>
          <a:lstStyle>
            <a:lvl1pPr algn="r" rtl="1">
              <a:defRPr sz="2800" b="1" i="0">
                <a:solidFill>
                  <a:schemeClr val="bg1"/>
                </a:solidFill>
                <a:effectLst/>
                <a:latin typeface="Fb Tipograf" panose="02020503050405020304" pitchFamily="18" charset="-79"/>
                <a:cs typeface="Fb Tipograf" panose="02020503050405020304" pitchFamily="18" charset="-79"/>
              </a:defRPr>
            </a:lvl1pPr>
          </a:lstStyle>
          <a:p>
            <a:r>
              <a:rPr lang="en-US" dirty="0"/>
              <a:t>Click to edit Master title style</a:t>
            </a:r>
          </a:p>
        </p:txBody>
      </p:sp>
      <p:sp>
        <p:nvSpPr>
          <p:cNvPr id="18" name="Content Placeholder 2">
            <a:extLst>
              <a:ext uri="{FF2B5EF4-FFF2-40B4-BE49-F238E27FC236}">
                <a16:creationId xmlns:a16="http://schemas.microsoft.com/office/drawing/2014/main" id="{68708EDD-ED83-0742-B122-CB44A235C3B6}"/>
              </a:ext>
            </a:extLst>
          </p:cNvPr>
          <p:cNvSpPr>
            <a:spLocks noGrp="1"/>
          </p:cNvSpPr>
          <p:nvPr>
            <p:ph idx="1"/>
          </p:nvPr>
        </p:nvSpPr>
        <p:spPr>
          <a:xfrm>
            <a:off x="2954628" y="1136755"/>
            <a:ext cx="7803206" cy="4351338"/>
          </a:xfrm>
        </p:spPr>
        <p:txBody>
          <a:bodyPr>
            <a:normAutofit/>
          </a:bodyPr>
          <a:lstStyle>
            <a:lvl1pPr algn="r" rtl="1">
              <a:lnSpc>
                <a:spcPts val="2700"/>
              </a:lnSpc>
              <a:buClr>
                <a:schemeClr val="accent1">
                  <a:lumMod val="75000"/>
                </a:schemeClr>
              </a:buClr>
              <a:buSzPct val="120000"/>
              <a:defRPr sz="1600" b="0" i="0">
                <a:latin typeface="Fb Tipograf" panose="02020503050405020304" pitchFamily="18" charset="-79"/>
                <a:cs typeface="Fb Tipograf" panose="02020503050405020304" pitchFamily="18" charset="-79"/>
              </a:defRPr>
            </a:lvl1pPr>
            <a:lvl2pPr algn="r" rtl="1">
              <a:buClr>
                <a:schemeClr val="accent1">
                  <a:lumMod val="75000"/>
                </a:schemeClr>
              </a:buClr>
              <a:buSzPct val="120000"/>
              <a:defRPr sz="1600" b="0" i="0">
                <a:latin typeface="Fb Tipograf" panose="02020503050405020304" pitchFamily="18" charset="-79"/>
                <a:cs typeface="Fb Tipograf" panose="02020503050405020304" pitchFamily="18" charset="-79"/>
              </a:defRPr>
            </a:lvl2pPr>
            <a:lvl3pPr algn="r" rtl="1">
              <a:buClr>
                <a:schemeClr val="accent1">
                  <a:lumMod val="75000"/>
                </a:schemeClr>
              </a:buClr>
              <a:buSzPct val="120000"/>
              <a:defRPr sz="1600" b="0" i="0">
                <a:latin typeface="Fb Tipograf" panose="02020503050405020304" pitchFamily="18" charset="-79"/>
                <a:cs typeface="Fb Tipograf" panose="02020503050405020304" pitchFamily="18" charset="-79"/>
              </a:defRPr>
            </a:lvl3pPr>
            <a:lvl4pPr algn="r" rtl="1">
              <a:buClr>
                <a:schemeClr val="accent1">
                  <a:lumMod val="75000"/>
                </a:schemeClr>
              </a:buClr>
              <a:buSzPct val="120000"/>
              <a:defRPr sz="1600" b="0" i="0">
                <a:latin typeface="Fb Tipograf" panose="02020503050405020304" pitchFamily="18" charset="-79"/>
                <a:cs typeface="Fb Tipograf" panose="02020503050405020304" pitchFamily="18" charset="-79"/>
              </a:defRPr>
            </a:lvl4pPr>
            <a:lvl5pPr algn="r" rtl="1">
              <a:buClr>
                <a:schemeClr val="accent1">
                  <a:lumMod val="75000"/>
                </a:schemeClr>
              </a:buClr>
              <a:buSzPct val="120000"/>
              <a:defRPr sz="1600" b="0" i="0">
                <a:latin typeface="Fb Tipograf" panose="02020503050405020304" pitchFamily="18" charset="-79"/>
                <a:cs typeface="Fb Tipograf" panose="02020503050405020304" pitchFamily="18" charset="-79"/>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9" name="Picture 18">
            <a:extLst>
              <a:ext uri="{FF2B5EF4-FFF2-40B4-BE49-F238E27FC236}">
                <a16:creationId xmlns:a16="http://schemas.microsoft.com/office/drawing/2014/main" id="{C5A6FDE7-FAC4-1744-BFB9-BAC719A1025D}"/>
              </a:ext>
            </a:extLst>
          </p:cNvPr>
          <p:cNvPicPr>
            <a:picLocks noChangeAspect="1"/>
          </p:cNvPicPr>
          <p:nvPr userDrawn="1"/>
        </p:nvPicPr>
        <p:blipFill>
          <a:blip r:embed="rId2"/>
          <a:stretch>
            <a:fillRect/>
          </a:stretch>
        </p:blipFill>
        <p:spPr>
          <a:xfrm>
            <a:off x="623392" y="6237312"/>
            <a:ext cx="1002763" cy="335708"/>
          </a:xfrm>
          <a:prstGeom prst="rect">
            <a:avLst/>
          </a:prstGeom>
        </p:spPr>
      </p:pic>
      <p:sp>
        <p:nvSpPr>
          <p:cNvPr id="15" name="Rectangle 14">
            <a:extLst>
              <a:ext uri="{FF2B5EF4-FFF2-40B4-BE49-F238E27FC236}">
                <a16:creationId xmlns:a16="http://schemas.microsoft.com/office/drawing/2014/main" id="{58ED4F3D-726E-9243-A95E-7C9D4A36104F}"/>
              </a:ext>
            </a:extLst>
          </p:cNvPr>
          <p:cNvSpPr/>
          <p:nvPr userDrawn="1"/>
        </p:nvSpPr>
        <p:spPr>
          <a:xfrm>
            <a:off x="4511824" y="476672"/>
            <a:ext cx="6552728"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14" name="Freeform: Shape 53">
            <a:extLst>
              <a:ext uri="{FF2B5EF4-FFF2-40B4-BE49-F238E27FC236}">
                <a16:creationId xmlns:a16="http://schemas.microsoft.com/office/drawing/2014/main" id="{6BBB68FD-8C07-9945-9A67-C81DB0C4A496}"/>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286" rtl="0" eaLnBrk="1" latinLnBrk="0" hangingPunct="1"/>
            <a:endParaRPr lang="en-US"/>
          </a:p>
        </p:txBody>
      </p:sp>
      <p:sp>
        <p:nvSpPr>
          <p:cNvPr id="10" name="Slide Number Placeholder 5">
            <a:extLst>
              <a:ext uri="{FF2B5EF4-FFF2-40B4-BE49-F238E27FC236}">
                <a16:creationId xmlns:a16="http://schemas.microsoft.com/office/drawing/2014/main" id="{D5940173-0BFA-407D-A7CC-92A79C0E3D91}"/>
              </a:ext>
            </a:extLst>
          </p:cNvPr>
          <p:cNvSpPr>
            <a:spLocks noGrp="1"/>
          </p:cNvSpPr>
          <p:nvPr>
            <p:ph type="sldNum" sz="quarter" idx="4"/>
          </p:nvPr>
        </p:nvSpPr>
        <p:spPr>
          <a:xfrm>
            <a:off x="9192344" y="63617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CF162D-A7C7-D241-A601-E27A553998D8}" type="slidenum">
              <a:rPr lang="x-none" smtClean="0"/>
              <a:t>‹#›</a:t>
            </a:fld>
            <a:endParaRPr lang="x-none" dirty="0"/>
          </a:p>
        </p:txBody>
      </p:sp>
    </p:spTree>
    <p:extLst>
      <p:ext uri="{BB962C8B-B14F-4D97-AF65-F5344CB8AC3E}">
        <p14:creationId xmlns:p14="http://schemas.microsoft.com/office/powerpoint/2010/main" val="3198466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346FF2CC-2352-504E-A2DC-938C2B76DB9B}"/>
              </a:ext>
            </a:extLst>
          </p:cNvPr>
          <p:cNvSpPr>
            <a:spLocks noGrp="1"/>
          </p:cNvSpPr>
          <p:nvPr>
            <p:ph type="title"/>
          </p:nvPr>
        </p:nvSpPr>
        <p:spPr>
          <a:xfrm>
            <a:off x="1749178" y="464707"/>
            <a:ext cx="9008656" cy="876061"/>
          </a:xfrm>
          <a:prstGeom prst="rect">
            <a:avLst/>
          </a:prstGeom>
          <a:effectLst/>
        </p:spPr>
        <p:txBody>
          <a:bodyPr>
            <a:normAutofit/>
          </a:bodyPr>
          <a:lstStyle>
            <a:lvl1pPr algn="r" rtl="1">
              <a:defRPr sz="2800" b="1" i="0">
                <a:solidFill>
                  <a:schemeClr val="bg1"/>
                </a:solidFill>
                <a:effectLst/>
                <a:latin typeface="Fb Tipograf" panose="02020503050405020304" pitchFamily="18" charset="-79"/>
                <a:cs typeface="Fb Tipograf" panose="02020503050405020304" pitchFamily="18" charset="-79"/>
              </a:defRPr>
            </a:lvl1pPr>
          </a:lstStyle>
          <a:p>
            <a:r>
              <a:rPr lang="en-US" dirty="0"/>
              <a:t>Click to edit Master title style</a:t>
            </a:r>
          </a:p>
        </p:txBody>
      </p:sp>
      <p:pic>
        <p:nvPicPr>
          <p:cNvPr id="19" name="Picture 18">
            <a:extLst>
              <a:ext uri="{FF2B5EF4-FFF2-40B4-BE49-F238E27FC236}">
                <a16:creationId xmlns:a16="http://schemas.microsoft.com/office/drawing/2014/main" id="{C5A6FDE7-FAC4-1744-BFB9-BAC719A1025D}"/>
              </a:ext>
            </a:extLst>
          </p:cNvPr>
          <p:cNvPicPr>
            <a:picLocks noChangeAspect="1"/>
          </p:cNvPicPr>
          <p:nvPr userDrawn="1"/>
        </p:nvPicPr>
        <p:blipFill>
          <a:blip r:embed="rId2"/>
          <a:stretch>
            <a:fillRect/>
          </a:stretch>
        </p:blipFill>
        <p:spPr>
          <a:xfrm>
            <a:off x="623392" y="6237312"/>
            <a:ext cx="1002763" cy="335708"/>
          </a:xfrm>
          <a:prstGeom prst="rect">
            <a:avLst/>
          </a:prstGeom>
        </p:spPr>
      </p:pic>
      <p:sp>
        <p:nvSpPr>
          <p:cNvPr id="15" name="Rectangle 14">
            <a:extLst>
              <a:ext uri="{FF2B5EF4-FFF2-40B4-BE49-F238E27FC236}">
                <a16:creationId xmlns:a16="http://schemas.microsoft.com/office/drawing/2014/main" id="{58ED4F3D-726E-9243-A95E-7C9D4A36104F}"/>
              </a:ext>
            </a:extLst>
          </p:cNvPr>
          <p:cNvSpPr/>
          <p:nvPr userDrawn="1"/>
        </p:nvSpPr>
        <p:spPr>
          <a:xfrm>
            <a:off x="2783632" y="476672"/>
            <a:ext cx="8280920"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sp>
        <p:nvSpPr>
          <p:cNvPr id="5" name="Slide Number Placeholder 5">
            <a:extLst>
              <a:ext uri="{FF2B5EF4-FFF2-40B4-BE49-F238E27FC236}">
                <a16:creationId xmlns:a16="http://schemas.microsoft.com/office/drawing/2014/main" id="{F3D8FC49-A81D-425E-9E80-5C25BC83A2AE}"/>
              </a:ext>
            </a:extLst>
          </p:cNvPr>
          <p:cNvSpPr>
            <a:spLocks noGrp="1"/>
          </p:cNvSpPr>
          <p:nvPr>
            <p:ph type="sldNum" sz="quarter" idx="4"/>
          </p:nvPr>
        </p:nvSpPr>
        <p:spPr>
          <a:xfrm>
            <a:off x="9192344" y="63617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CF162D-A7C7-D241-A601-E27A553998D8}" type="slidenum">
              <a:rPr lang="x-none" smtClean="0"/>
              <a:t>‹#›</a:t>
            </a:fld>
            <a:endParaRPr lang="x-none" dirty="0"/>
          </a:p>
        </p:txBody>
      </p:sp>
    </p:spTree>
    <p:extLst>
      <p:ext uri="{BB962C8B-B14F-4D97-AF65-F5344CB8AC3E}">
        <p14:creationId xmlns:p14="http://schemas.microsoft.com/office/powerpoint/2010/main" val="523701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5C4A436-7FD1-CA4D-B317-6E420F6AE81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6688" y="2617695"/>
            <a:ext cx="3304025" cy="4351339"/>
          </a:xfrm>
          <a:prstGeom prst="rect">
            <a:avLst/>
          </a:prstGeom>
          <a:ln>
            <a:noFill/>
          </a:ln>
          <a:effectLst>
            <a:softEdge rad="850900"/>
          </a:effectLst>
        </p:spPr>
      </p:pic>
      <p:sp>
        <p:nvSpPr>
          <p:cNvPr id="13" name="Freeform: Shape 53">
            <a:extLst>
              <a:ext uri="{FF2B5EF4-FFF2-40B4-BE49-F238E27FC236}">
                <a16:creationId xmlns:a16="http://schemas.microsoft.com/office/drawing/2014/main" id="{C97ADA0E-286C-8C4F-BE8C-DD7163FA2915}"/>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286" rtl="1" eaLnBrk="1" latinLnBrk="0" hangingPunct="1"/>
            <a:endParaRPr lang="en-US"/>
          </a:p>
        </p:txBody>
      </p:sp>
      <p:pic>
        <p:nvPicPr>
          <p:cNvPr id="19" name="Picture 18">
            <a:extLst>
              <a:ext uri="{FF2B5EF4-FFF2-40B4-BE49-F238E27FC236}">
                <a16:creationId xmlns:a16="http://schemas.microsoft.com/office/drawing/2014/main" id="{4E4F8282-A642-B044-858E-B471EA43214D}"/>
              </a:ext>
            </a:extLst>
          </p:cNvPr>
          <p:cNvPicPr>
            <a:picLocks noChangeAspect="1"/>
          </p:cNvPicPr>
          <p:nvPr userDrawn="1"/>
        </p:nvPicPr>
        <p:blipFill>
          <a:blip r:embed="rId3"/>
          <a:stretch>
            <a:fillRect/>
          </a:stretch>
        </p:blipFill>
        <p:spPr>
          <a:xfrm>
            <a:off x="623392" y="6237312"/>
            <a:ext cx="1002763" cy="335708"/>
          </a:xfrm>
          <a:prstGeom prst="rect">
            <a:avLst/>
          </a:prstGeom>
        </p:spPr>
      </p:pic>
      <p:sp>
        <p:nvSpPr>
          <p:cNvPr id="26" name="Rectangle 25">
            <a:extLst>
              <a:ext uri="{FF2B5EF4-FFF2-40B4-BE49-F238E27FC236}">
                <a16:creationId xmlns:a16="http://schemas.microsoft.com/office/drawing/2014/main" id="{CB008CED-2232-B64A-A11A-405A1076D4C0}"/>
              </a:ext>
            </a:extLst>
          </p:cNvPr>
          <p:cNvSpPr/>
          <p:nvPr userDrawn="1"/>
        </p:nvSpPr>
        <p:spPr>
          <a:xfrm>
            <a:off x="4945214" y="476672"/>
            <a:ext cx="6552728"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6" name="Slide Number Placeholder 5">
            <a:extLst>
              <a:ext uri="{FF2B5EF4-FFF2-40B4-BE49-F238E27FC236}">
                <a16:creationId xmlns:a16="http://schemas.microsoft.com/office/drawing/2014/main" id="{B7893087-C51D-4749-A407-F08686E8D177}"/>
              </a:ext>
            </a:extLst>
          </p:cNvPr>
          <p:cNvSpPr>
            <a:spLocks noGrp="1"/>
          </p:cNvSpPr>
          <p:nvPr>
            <p:ph type="sldNum" sz="quarter" idx="4"/>
          </p:nvPr>
        </p:nvSpPr>
        <p:spPr>
          <a:xfrm>
            <a:off x="9192344" y="63617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CF162D-A7C7-D241-A601-E27A553998D8}" type="slidenum">
              <a:rPr lang="x-none" smtClean="0"/>
              <a:t>‹#›</a:t>
            </a:fld>
            <a:endParaRPr lang="x-none" dirty="0"/>
          </a:p>
        </p:txBody>
      </p:sp>
    </p:spTree>
    <p:extLst>
      <p:ext uri="{BB962C8B-B14F-4D97-AF65-F5344CB8AC3E}">
        <p14:creationId xmlns:p14="http://schemas.microsoft.com/office/powerpoint/2010/main" val="422822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4E4F8282-A642-B044-858E-B471EA43214D}"/>
              </a:ext>
            </a:extLst>
          </p:cNvPr>
          <p:cNvPicPr>
            <a:picLocks noChangeAspect="1"/>
          </p:cNvPicPr>
          <p:nvPr userDrawn="1"/>
        </p:nvPicPr>
        <p:blipFill>
          <a:blip r:embed="rId2"/>
          <a:stretch>
            <a:fillRect/>
          </a:stretch>
        </p:blipFill>
        <p:spPr>
          <a:xfrm>
            <a:off x="335360" y="228262"/>
            <a:ext cx="1002763" cy="335708"/>
          </a:xfrm>
          <a:prstGeom prst="rect">
            <a:avLst/>
          </a:prstGeom>
        </p:spPr>
      </p:pic>
      <p:sp>
        <p:nvSpPr>
          <p:cNvPr id="21" name="Rectangle 20">
            <a:extLst>
              <a:ext uri="{FF2B5EF4-FFF2-40B4-BE49-F238E27FC236}">
                <a16:creationId xmlns:a16="http://schemas.microsoft.com/office/drawing/2014/main" id="{40374033-A55F-6E45-BF1C-6726F36C323C}"/>
              </a:ext>
            </a:extLst>
          </p:cNvPr>
          <p:cNvSpPr/>
          <p:nvPr userDrawn="1"/>
        </p:nvSpPr>
        <p:spPr>
          <a:xfrm>
            <a:off x="4945214" y="476672"/>
            <a:ext cx="6552728"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grpSp>
        <p:nvGrpSpPr>
          <p:cNvPr id="22" name="Group 21">
            <a:extLst>
              <a:ext uri="{FF2B5EF4-FFF2-40B4-BE49-F238E27FC236}">
                <a16:creationId xmlns:a16="http://schemas.microsoft.com/office/drawing/2014/main" id="{EEBE4817-A09E-5340-B48F-589B177574CE}"/>
              </a:ext>
            </a:extLst>
          </p:cNvPr>
          <p:cNvGrpSpPr/>
          <p:nvPr userDrawn="1"/>
        </p:nvGrpSpPr>
        <p:grpSpPr>
          <a:xfrm>
            <a:off x="11511273" y="336550"/>
            <a:ext cx="417375" cy="593396"/>
            <a:chOff x="1105009" y="665240"/>
            <a:chExt cx="3688534" cy="5244116"/>
          </a:xfrm>
        </p:grpSpPr>
        <p:sp>
          <p:nvSpPr>
            <p:cNvPr id="23" name="Freeform: Shape 24">
              <a:extLst>
                <a:ext uri="{FF2B5EF4-FFF2-40B4-BE49-F238E27FC236}">
                  <a16:creationId xmlns:a16="http://schemas.microsoft.com/office/drawing/2014/main" id="{1F5D1256-82C2-3048-BD31-335405AA8E2D}"/>
                </a:ext>
              </a:extLst>
            </p:cNvPr>
            <p:cNvSpPr>
              <a:spLocks/>
            </p:cNvSpPr>
            <p:nvPr userDrawn="1"/>
          </p:nvSpPr>
          <p:spPr bwMode="auto">
            <a:xfrm rot="410959" flipH="1">
              <a:off x="1522252" y="1773885"/>
              <a:ext cx="2854049" cy="4135471"/>
            </a:xfrm>
            <a:custGeom>
              <a:avLst/>
              <a:gdLst>
                <a:gd name="connsiteX0" fmla="*/ 1696267 w 2854049"/>
                <a:gd name="connsiteY0" fmla="*/ 3431657 h 4135471"/>
                <a:gd name="connsiteX1" fmla="*/ 1344360 w 2854049"/>
                <a:gd name="connsiteY1" fmla="*/ 3783564 h 4135471"/>
                <a:gd name="connsiteX2" fmla="*/ 1696267 w 2854049"/>
                <a:gd name="connsiteY2" fmla="*/ 4135471 h 4135471"/>
                <a:gd name="connsiteX3" fmla="*/ 2048174 w 2854049"/>
                <a:gd name="connsiteY3" fmla="*/ 3783564 h 4135471"/>
                <a:gd name="connsiteX4" fmla="*/ 1696267 w 2854049"/>
                <a:gd name="connsiteY4" fmla="*/ 3431657 h 4135471"/>
                <a:gd name="connsiteX5" fmla="*/ 1470680 w 2854049"/>
                <a:gd name="connsiteY5" fmla="*/ 0 h 4135471"/>
                <a:gd name="connsiteX6" fmla="*/ 1360088 w 2854049"/>
                <a:gd name="connsiteY6" fmla="*/ 9020 h 4135471"/>
                <a:gd name="connsiteX7" fmla="*/ 1082638 w 2854049"/>
                <a:gd name="connsiteY7" fmla="*/ 72152 h 4135471"/>
                <a:gd name="connsiteX8" fmla="*/ 1000179 w 2854049"/>
                <a:gd name="connsiteY8" fmla="*/ 103217 h 4135471"/>
                <a:gd name="connsiteX9" fmla="*/ 918691 w 2854049"/>
                <a:gd name="connsiteY9" fmla="*/ 138291 h 4135471"/>
                <a:gd name="connsiteX10" fmla="*/ 839141 w 2854049"/>
                <a:gd name="connsiteY10" fmla="*/ 180379 h 4135471"/>
                <a:gd name="connsiteX11" fmla="*/ 765414 w 2854049"/>
                <a:gd name="connsiteY11" fmla="*/ 227479 h 4135471"/>
                <a:gd name="connsiteX12" fmla="*/ 694595 w 2854049"/>
                <a:gd name="connsiteY12" fmla="*/ 280591 h 4135471"/>
                <a:gd name="connsiteX13" fmla="*/ 629599 w 2854049"/>
                <a:gd name="connsiteY13" fmla="*/ 338714 h 4135471"/>
                <a:gd name="connsiteX14" fmla="*/ 569452 w 2854049"/>
                <a:gd name="connsiteY14" fmla="*/ 401847 h 4135471"/>
                <a:gd name="connsiteX15" fmla="*/ 515126 w 2854049"/>
                <a:gd name="connsiteY15" fmla="*/ 470992 h 4135471"/>
                <a:gd name="connsiteX16" fmla="*/ 467591 w 2854049"/>
                <a:gd name="connsiteY16" fmla="*/ 544147 h 4135471"/>
                <a:gd name="connsiteX17" fmla="*/ 426847 w 2854049"/>
                <a:gd name="connsiteY17" fmla="*/ 622311 h 4135471"/>
                <a:gd name="connsiteX18" fmla="*/ 392893 w 2854049"/>
                <a:gd name="connsiteY18" fmla="*/ 706488 h 4135471"/>
                <a:gd name="connsiteX19" fmla="*/ 338568 w 2854049"/>
                <a:gd name="connsiteY19" fmla="*/ 937976 h 4135471"/>
                <a:gd name="connsiteX20" fmla="*/ 333717 w 2854049"/>
                <a:gd name="connsiteY20" fmla="*/ 994094 h 4135471"/>
                <a:gd name="connsiteX21" fmla="*/ 331776 w 2854049"/>
                <a:gd name="connsiteY21" fmla="*/ 1047206 h 4135471"/>
                <a:gd name="connsiteX22" fmla="*/ 333717 w 2854049"/>
                <a:gd name="connsiteY22" fmla="*/ 1096308 h 4135471"/>
                <a:gd name="connsiteX23" fmla="*/ 334686 w 2854049"/>
                <a:gd name="connsiteY23" fmla="*/ 1145413 h 4135471"/>
                <a:gd name="connsiteX24" fmla="*/ 334686 w 2854049"/>
                <a:gd name="connsiteY24" fmla="*/ 1191509 h 4135471"/>
                <a:gd name="connsiteX25" fmla="*/ 329836 w 2854049"/>
                <a:gd name="connsiteY25" fmla="*/ 1234599 h 4135471"/>
                <a:gd name="connsiteX26" fmla="*/ 315284 w 2854049"/>
                <a:gd name="connsiteY26" fmla="*/ 1278693 h 4135471"/>
                <a:gd name="connsiteX27" fmla="*/ 289092 w 2854049"/>
                <a:gd name="connsiteY27" fmla="*/ 1331805 h 4135471"/>
                <a:gd name="connsiteX28" fmla="*/ 257078 w 2854049"/>
                <a:gd name="connsiteY28" fmla="*/ 1380908 h 4135471"/>
                <a:gd name="connsiteX29" fmla="*/ 222155 w 2854049"/>
                <a:gd name="connsiteY29" fmla="*/ 1423998 h 4135471"/>
                <a:gd name="connsiteX30" fmla="*/ 185291 w 2854049"/>
                <a:gd name="connsiteY30" fmla="*/ 1468092 h 4135471"/>
                <a:gd name="connsiteX31" fmla="*/ 146487 w 2854049"/>
                <a:gd name="connsiteY31" fmla="*/ 1508176 h 4135471"/>
                <a:gd name="connsiteX32" fmla="*/ 107683 w 2854049"/>
                <a:gd name="connsiteY32" fmla="*/ 1548261 h 4135471"/>
                <a:gd name="connsiteX33" fmla="*/ 70819 w 2854049"/>
                <a:gd name="connsiteY33" fmla="*/ 1592354 h 4135471"/>
                <a:gd name="connsiteX34" fmla="*/ 58206 w 2854049"/>
                <a:gd name="connsiteY34" fmla="*/ 1604378 h 4135471"/>
                <a:gd name="connsiteX35" fmla="*/ 42684 w 2854049"/>
                <a:gd name="connsiteY35" fmla="*/ 1619410 h 4135471"/>
                <a:gd name="connsiteX36" fmla="*/ 26193 w 2854049"/>
                <a:gd name="connsiteY36" fmla="*/ 1637448 h 4135471"/>
                <a:gd name="connsiteX37" fmla="*/ 12611 w 2854049"/>
                <a:gd name="connsiteY37" fmla="*/ 1655486 h 4135471"/>
                <a:gd name="connsiteX38" fmla="*/ 3882 w 2854049"/>
                <a:gd name="connsiteY38" fmla="*/ 1677533 h 4135471"/>
                <a:gd name="connsiteX39" fmla="*/ 0 w 2854049"/>
                <a:gd name="connsiteY39" fmla="*/ 1701583 h 4135471"/>
                <a:gd name="connsiteX40" fmla="*/ 4851 w 2854049"/>
                <a:gd name="connsiteY40" fmla="*/ 1726636 h 4135471"/>
                <a:gd name="connsiteX41" fmla="*/ 17462 w 2854049"/>
                <a:gd name="connsiteY41" fmla="*/ 1750687 h 4135471"/>
                <a:gd name="connsiteX42" fmla="*/ 38806 w 2854049"/>
                <a:gd name="connsiteY42" fmla="*/ 1770728 h 4135471"/>
                <a:gd name="connsiteX43" fmla="*/ 63057 w 2854049"/>
                <a:gd name="connsiteY43" fmla="*/ 1784759 h 4135471"/>
                <a:gd name="connsiteX44" fmla="*/ 93130 w 2854049"/>
                <a:gd name="connsiteY44" fmla="*/ 1797786 h 4135471"/>
                <a:gd name="connsiteX45" fmla="*/ 125143 w 2854049"/>
                <a:gd name="connsiteY45" fmla="*/ 1808809 h 4135471"/>
                <a:gd name="connsiteX46" fmla="*/ 157158 w 2854049"/>
                <a:gd name="connsiteY46" fmla="*/ 1819833 h 4135471"/>
                <a:gd name="connsiteX47" fmla="*/ 188201 w 2854049"/>
                <a:gd name="connsiteY47" fmla="*/ 1830855 h 4135471"/>
                <a:gd name="connsiteX48" fmla="*/ 218273 w 2854049"/>
                <a:gd name="connsiteY48" fmla="*/ 1843883 h 4135471"/>
                <a:gd name="connsiteX49" fmla="*/ 245437 w 2854049"/>
                <a:gd name="connsiteY49" fmla="*/ 1857912 h 4135471"/>
                <a:gd name="connsiteX50" fmla="*/ 264839 w 2854049"/>
                <a:gd name="connsiteY50" fmla="*/ 1875951 h 4135471"/>
                <a:gd name="connsiteX51" fmla="*/ 259018 w 2854049"/>
                <a:gd name="connsiteY51" fmla="*/ 1900001 h 4135471"/>
                <a:gd name="connsiteX52" fmla="*/ 248347 w 2854049"/>
                <a:gd name="connsiteY52" fmla="*/ 1922047 h 4135471"/>
                <a:gd name="connsiteX53" fmla="*/ 237676 w 2854049"/>
                <a:gd name="connsiteY53" fmla="*/ 1945097 h 4135471"/>
                <a:gd name="connsiteX54" fmla="*/ 226035 w 2854049"/>
                <a:gd name="connsiteY54" fmla="*/ 1967142 h 4135471"/>
                <a:gd name="connsiteX55" fmla="*/ 215364 w 2854049"/>
                <a:gd name="connsiteY55" fmla="*/ 1989189 h 4135471"/>
                <a:gd name="connsiteX56" fmla="*/ 207602 w 2854049"/>
                <a:gd name="connsiteY56" fmla="*/ 2011236 h 4135471"/>
                <a:gd name="connsiteX57" fmla="*/ 204693 w 2854049"/>
                <a:gd name="connsiteY57" fmla="*/ 2031277 h 4135471"/>
                <a:gd name="connsiteX58" fmla="*/ 206633 w 2854049"/>
                <a:gd name="connsiteY58" fmla="*/ 2053324 h 4135471"/>
                <a:gd name="connsiteX59" fmla="*/ 217304 w 2854049"/>
                <a:gd name="connsiteY59" fmla="*/ 2073366 h 4135471"/>
                <a:gd name="connsiteX60" fmla="*/ 236706 w 2854049"/>
                <a:gd name="connsiteY60" fmla="*/ 2093409 h 4135471"/>
                <a:gd name="connsiteX61" fmla="*/ 264839 w 2854049"/>
                <a:gd name="connsiteY61" fmla="*/ 2113450 h 4135471"/>
                <a:gd name="connsiteX62" fmla="*/ 259018 w 2854049"/>
                <a:gd name="connsiteY62" fmla="*/ 2129483 h 4135471"/>
                <a:gd name="connsiteX63" fmla="*/ 250288 w 2854049"/>
                <a:gd name="connsiteY63" fmla="*/ 2145517 h 4135471"/>
                <a:gd name="connsiteX64" fmla="*/ 243497 w 2854049"/>
                <a:gd name="connsiteY64" fmla="*/ 2164557 h 4135471"/>
                <a:gd name="connsiteX65" fmla="*/ 241557 w 2854049"/>
                <a:gd name="connsiteY65" fmla="*/ 2184601 h 4135471"/>
                <a:gd name="connsiteX66" fmla="*/ 245437 w 2854049"/>
                <a:gd name="connsiteY66" fmla="*/ 2204642 h 4135471"/>
                <a:gd name="connsiteX67" fmla="*/ 256109 w 2854049"/>
                <a:gd name="connsiteY67" fmla="*/ 2222680 h 4135471"/>
                <a:gd name="connsiteX68" fmla="*/ 269690 w 2854049"/>
                <a:gd name="connsiteY68" fmla="*/ 2236709 h 4135471"/>
                <a:gd name="connsiteX69" fmla="*/ 287151 w 2854049"/>
                <a:gd name="connsiteY69" fmla="*/ 2249737 h 4135471"/>
                <a:gd name="connsiteX70" fmla="*/ 304613 w 2854049"/>
                <a:gd name="connsiteY70" fmla="*/ 2258756 h 4135471"/>
                <a:gd name="connsiteX71" fmla="*/ 321105 w 2854049"/>
                <a:gd name="connsiteY71" fmla="*/ 2269780 h 4135471"/>
                <a:gd name="connsiteX72" fmla="*/ 336627 w 2854049"/>
                <a:gd name="connsiteY72" fmla="*/ 2284810 h 4135471"/>
                <a:gd name="connsiteX73" fmla="*/ 345358 w 2854049"/>
                <a:gd name="connsiteY73" fmla="*/ 2300845 h 4135471"/>
                <a:gd name="connsiteX74" fmla="*/ 354089 w 2854049"/>
                <a:gd name="connsiteY74" fmla="*/ 2329906 h 4135471"/>
                <a:gd name="connsiteX75" fmla="*/ 354089 w 2854049"/>
                <a:gd name="connsiteY75" fmla="*/ 2362976 h 4135471"/>
                <a:gd name="connsiteX76" fmla="*/ 351179 w 2854049"/>
                <a:gd name="connsiteY76" fmla="*/ 2394041 h 4135471"/>
                <a:gd name="connsiteX77" fmla="*/ 343417 w 2854049"/>
                <a:gd name="connsiteY77" fmla="*/ 2426108 h 4135471"/>
                <a:gd name="connsiteX78" fmla="*/ 336627 w 2854049"/>
                <a:gd name="connsiteY78" fmla="*/ 2457173 h 4135471"/>
                <a:gd name="connsiteX79" fmla="*/ 331776 w 2854049"/>
                <a:gd name="connsiteY79" fmla="*/ 2485233 h 4135471"/>
                <a:gd name="connsiteX80" fmla="*/ 327896 w 2854049"/>
                <a:gd name="connsiteY80" fmla="*/ 2525318 h 4135471"/>
                <a:gd name="connsiteX81" fmla="*/ 331776 w 2854049"/>
                <a:gd name="connsiteY81" fmla="*/ 2561393 h 4135471"/>
                <a:gd name="connsiteX82" fmla="*/ 342447 w 2854049"/>
                <a:gd name="connsiteY82" fmla="*/ 2594464 h 4135471"/>
                <a:gd name="connsiteX83" fmla="*/ 356029 w 2854049"/>
                <a:gd name="connsiteY83" fmla="*/ 2623524 h 4135471"/>
                <a:gd name="connsiteX84" fmla="*/ 375432 w 2854049"/>
                <a:gd name="connsiteY84" fmla="*/ 2646572 h 4135471"/>
                <a:gd name="connsiteX85" fmla="*/ 400654 w 2854049"/>
                <a:gd name="connsiteY85" fmla="*/ 2668619 h 4135471"/>
                <a:gd name="connsiteX86" fmla="*/ 424906 w 2854049"/>
                <a:gd name="connsiteY86" fmla="*/ 2686657 h 4135471"/>
                <a:gd name="connsiteX87" fmla="*/ 453040 w 2854049"/>
                <a:gd name="connsiteY87" fmla="*/ 2701688 h 4135471"/>
                <a:gd name="connsiteX88" fmla="*/ 481173 w 2854049"/>
                <a:gd name="connsiteY88" fmla="*/ 2714717 h 4135471"/>
                <a:gd name="connsiteX89" fmla="*/ 509306 w 2854049"/>
                <a:gd name="connsiteY89" fmla="*/ 2721731 h 4135471"/>
                <a:gd name="connsiteX90" fmla="*/ 560721 w 2854049"/>
                <a:gd name="connsiteY90" fmla="*/ 2730751 h 4135471"/>
                <a:gd name="connsiteX91" fmla="*/ 615047 w 2854049"/>
                <a:gd name="connsiteY91" fmla="*/ 2734758 h 4135471"/>
                <a:gd name="connsiteX92" fmla="*/ 672284 w 2854049"/>
                <a:gd name="connsiteY92" fmla="*/ 2732755 h 4135471"/>
                <a:gd name="connsiteX93" fmla="*/ 728550 w 2854049"/>
                <a:gd name="connsiteY93" fmla="*/ 2726742 h 4135471"/>
                <a:gd name="connsiteX94" fmla="*/ 784816 w 2854049"/>
                <a:gd name="connsiteY94" fmla="*/ 2719726 h 4135471"/>
                <a:gd name="connsiteX95" fmla="*/ 838171 w 2854049"/>
                <a:gd name="connsiteY95" fmla="*/ 2708704 h 4135471"/>
                <a:gd name="connsiteX96" fmla="*/ 885706 w 2854049"/>
                <a:gd name="connsiteY96" fmla="*/ 2695677 h 4135471"/>
                <a:gd name="connsiteX97" fmla="*/ 927421 w 2854049"/>
                <a:gd name="connsiteY97" fmla="*/ 2681646 h 4135471"/>
                <a:gd name="connsiteX98" fmla="*/ 944882 w 2854049"/>
                <a:gd name="connsiteY98" fmla="*/ 2675633 h 4135471"/>
                <a:gd name="connsiteX99" fmla="*/ 968165 w 2854049"/>
                <a:gd name="connsiteY99" fmla="*/ 2668619 h 4135471"/>
                <a:gd name="connsiteX100" fmla="*/ 993388 w 2854049"/>
                <a:gd name="connsiteY100" fmla="*/ 2661605 h 4135471"/>
                <a:gd name="connsiteX101" fmla="*/ 1019581 w 2854049"/>
                <a:gd name="connsiteY101" fmla="*/ 2654590 h 4135471"/>
                <a:gd name="connsiteX102" fmla="*/ 1047714 w 2854049"/>
                <a:gd name="connsiteY102" fmla="*/ 2650582 h 4135471"/>
                <a:gd name="connsiteX103" fmla="*/ 1075847 w 2854049"/>
                <a:gd name="connsiteY103" fmla="*/ 2648577 h 4135471"/>
                <a:gd name="connsiteX104" fmla="*/ 1100100 w 2854049"/>
                <a:gd name="connsiteY104" fmla="*/ 2652585 h 4135471"/>
                <a:gd name="connsiteX105" fmla="*/ 1121442 w 2854049"/>
                <a:gd name="connsiteY105" fmla="*/ 2661605 h 4135471"/>
                <a:gd name="connsiteX106" fmla="*/ 1140844 w 2854049"/>
                <a:gd name="connsiteY106" fmla="*/ 2679643 h 4135471"/>
                <a:gd name="connsiteX107" fmla="*/ 1158306 w 2854049"/>
                <a:gd name="connsiteY107" fmla="*/ 2708704 h 4135471"/>
                <a:gd name="connsiteX108" fmla="*/ 1174797 w 2854049"/>
                <a:gd name="connsiteY108" fmla="*/ 2745782 h 4135471"/>
                <a:gd name="connsiteX109" fmla="*/ 1190319 w 2854049"/>
                <a:gd name="connsiteY109" fmla="*/ 2788872 h 4135471"/>
                <a:gd name="connsiteX110" fmla="*/ 1202931 w 2854049"/>
                <a:gd name="connsiteY110" fmla="*/ 2837975 h 4135471"/>
                <a:gd name="connsiteX111" fmla="*/ 1215541 w 2854049"/>
                <a:gd name="connsiteY111" fmla="*/ 2889083 h 4135471"/>
                <a:gd name="connsiteX112" fmla="*/ 1226212 w 2854049"/>
                <a:gd name="connsiteY112" fmla="*/ 2942195 h 4135471"/>
                <a:gd name="connsiteX113" fmla="*/ 1235914 w 2854049"/>
                <a:gd name="connsiteY113" fmla="*/ 2996309 h 4135471"/>
                <a:gd name="connsiteX114" fmla="*/ 1245616 w 2854049"/>
                <a:gd name="connsiteY114" fmla="*/ 3049421 h 4135471"/>
                <a:gd name="connsiteX115" fmla="*/ 1252407 w 2854049"/>
                <a:gd name="connsiteY115" fmla="*/ 3098524 h 4135471"/>
                <a:gd name="connsiteX116" fmla="*/ 1261138 w 2854049"/>
                <a:gd name="connsiteY116" fmla="*/ 3144621 h 4135471"/>
                <a:gd name="connsiteX117" fmla="*/ 1267927 w 2854049"/>
                <a:gd name="connsiteY117" fmla="*/ 3182701 h 4135471"/>
                <a:gd name="connsiteX118" fmla="*/ 1273749 w 2854049"/>
                <a:gd name="connsiteY118" fmla="*/ 3215771 h 4135471"/>
                <a:gd name="connsiteX119" fmla="*/ 1405683 w 2854049"/>
                <a:gd name="connsiteY119" fmla="*/ 3238820 h 4135471"/>
                <a:gd name="connsiteX120" fmla="*/ 1539558 w 2854049"/>
                <a:gd name="connsiteY120" fmla="*/ 3251847 h 4135471"/>
                <a:gd name="connsiteX121" fmla="*/ 1677312 w 2854049"/>
                <a:gd name="connsiteY121" fmla="*/ 3253851 h 4135471"/>
                <a:gd name="connsiteX122" fmla="*/ 1817977 w 2854049"/>
                <a:gd name="connsiteY122" fmla="*/ 3246837 h 4135471"/>
                <a:gd name="connsiteX123" fmla="*/ 1963493 w 2854049"/>
                <a:gd name="connsiteY123" fmla="*/ 3226793 h 4135471"/>
                <a:gd name="connsiteX124" fmla="*/ 1998071 w 2854049"/>
                <a:gd name="connsiteY124" fmla="*/ 3220300 h 4135471"/>
                <a:gd name="connsiteX125" fmla="*/ 1972544 w 2854049"/>
                <a:gd name="connsiteY125" fmla="*/ 2990832 h 4135471"/>
                <a:gd name="connsiteX126" fmla="*/ 1866104 w 2854049"/>
                <a:gd name="connsiteY126" fmla="*/ 2529483 h 4135471"/>
                <a:gd name="connsiteX127" fmla="*/ 1085631 w 2854049"/>
                <a:gd name="connsiteY127" fmla="*/ 1773024 h 4135471"/>
                <a:gd name="connsiteX128" fmla="*/ 1277747 w 2854049"/>
                <a:gd name="connsiteY128" fmla="*/ 968535 h 4135471"/>
                <a:gd name="connsiteX129" fmla="*/ 1914134 w 2854049"/>
                <a:gd name="connsiteY129" fmla="*/ 872477 h 4135471"/>
                <a:gd name="connsiteX130" fmla="*/ 2334389 w 2854049"/>
                <a:gd name="connsiteY130" fmla="*/ 1316747 h 4135471"/>
                <a:gd name="connsiteX131" fmla="*/ 2850702 w 2854049"/>
                <a:gd name="connsiteY131" fmla="*/ 1256710 h 4135471"/>
                <a:gd name="connsiteX132" fmla="*/ 2851858 w 2854049"/>
                <a:gd name="connsiteY132" fmla="*/ 1288484 h 4135471"/>
                <a:gd name="connsiteX133" fmla="*/ 2854049 w 2854049"/>
                <a:gd name="connsiteY133" fmla="*/ 1252639 h 4135471"/>
                <a:gd name="connsiteX134" fmla="*/ 2852109 w 2854049"/>
                <a:gd name="connsiteY134" fmla="*/ 1156435 h 4135471"/>
                <a:gd name="connsiteX135" fmla="*/ 2845318 w 2854049"/>
                <a:gd name="connsiteY135" fmla="*/ 1062236 h 4135471"/>
                <a:gd name="connsiteX136" fmla="*/ 2830767 w 2854049"/>
                <a:gd name="connsiteY136" fmla="*/ 971045 h 4135471"/>
                <a:gd name="connsiteX137" fmla="*/ 2811365 w 2854049"/>
                <a:gd name="connsiteY137" fmla="*/ 881857 h 4135471"/>
                <a:gd name="connsiteX138" fmla="*/ 2787112 w 2854049"/>
                <a:gd name="connsiteY138" fmla="*/ 799684 h 4135471"/>
                <a:gd name="connsiteX139" fmla="*/ 2759950 w 2854049"/>
                <a:gd name="connsiteY139" fmla="*/ 724526 h 4135471"/>
                <a:gd name="connsiteX140" fmla="*/ 2728906 w 2854049"/>
                <a:gd name="connsiteY140" fmla="*/ 657385 h 4135471"/>
                <a:gd name="connsiteX141" fmla="*/ 2682340 w 2854049"/>
                <a:gd name="connsiteY141" fmla="*/ 577215 h 4135471"/>
                <a:gd name="connsiteX142" fmla="*/ 2631895 w 2854049"/>
                <a:gd name="connsiteY142" fmla="*/ 501055 h 4135471"/>
                <a:gd name="connsiteX143" fmla="*/ 2574659 w 2854049"/>
                <a:gd name="connsiteY143" fmla="*/ 429907 h 4135471"/>
                <a:gd name="connsiteX144" fmla="*/ 2513543 w 2854049"/>
                <a:gd name="connsiteY144" fmla="*/ 361762 h 4135471"/>
                <a:gd name="connsiteX145" fmla="*/ 2446606 w 2854049"/>
                <a:gd name="connsiteY145" fmla="*/ 300634 h 4135471"/>
                <a:gd name="connsiteX146" fmla="*/ 2371907 w 2854049"/>
                <a:gd name="connsiteY146" fmla="*/ 243513 h 4135471"/>
                <a:gd name="connsiteX147" fmla="*/ 2294299 w 2854049"/>
                <a:gd name="connsiteY147" fmla="*/ 192406 h 4135471"/>
                <a:gd name="connsiteX148" fmla="*/ 2211840 w 2854049"/>
                <a:gd name="connsiteY148" fmla="*/ 147311 h 4135471"/>
                <a:gd name="connsiteX149" fmla="*/ 2121620 w 2854049"/>
                <a:gd name="connsiteY149" fmla="*/ 109230 h 4135471"/>
                <a:gd name="connsiteX150" fmla="*/ 2028490 w 2854049"/>
                <a:gd name="connsiteY150" fmla="*/ 74157 h 4135471"/>
                <a:gd name="connsiteX151" fmla="*/ 1927599 w 2854049"/>
                <a:gd name="connsiteY151" fmla="*/ 47099 h 4135471"/>
                <a:gd name="connsiteX152" fmla="*/ 1821858 w 2854049"/>
                <a:gd name="connsiteY152" fmla="*/ 25053 h 4135471"/>
                <a:gd name="connsiteX153" fmla="*/ 1711265 w 2854049"/>
                <a:gd name="connsiteY153" fmla="*/ 10021 h 4135471"/>
                <a:gd name="connsiteX154" fmla="*/ 1594853 w 2854049"/>
                <a:gd name="connsiteY154" fmla="*/ 1002 h 4135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2854049" h="4135471">
                  <a:moveTo>
                    <a:pt x="1696267" y="3431657"/>
                  </a:moveTo>
                  <a:cubicBezTo>
                    <a:pt x="1501914" y="3431657"/>
                    <a:pt x="1344360" y="3589211"/>
                    <a:pt x="1344360" y="3783564"/>
                  </a:cubicBezTo>
                  <a:cubicBezTo>
                    <a:pt x="1344360" y="3977917"/>
                    <a:pt x="1501914" y="4135471"/>
                    <a:pt x="1696267" y="4135471"/>
                  </a:cubicBezTo>
                  <a:cubicBezTo>
                    <a:pt x="1890620" y="4135471"/>
                    <a:pt x="2048174" y="3977917"/>
                    <a:pt x="2048174" y="3783564"/>
                  </a:cubicBezTo>
                  <a:cubicBezTo>
                    <a:pt x="2048174" y="3589211"/>
                    <a:pt x="1890620" y="3431657"/>
                    <a:pt x="1696267" y="3431657"/>
                  </a:cubicBezTo>
                  <a:close/>
                  <a:moveTo>
                    <a:pt x="1470680" y="0"/>
                  </a:moveTo>
                  <a:lnTo>
                    <a:pt x="1360088" y="9020"/>
                  </a:lnTo>
                  <a:lnTo>
                    <a:pt x="1082638" y="72152"/>
                  </a:lnTo>
                  <a:lnTo>
                    <a:pt x="1000179" y="103217"/>
                  </a:lnTo>
                  <a:lnTo>
                    <a:pt x="918691" y="138291"/>
                  </a:lnTo>
                  <a:lnTo>
                    <a:pt x="839141" y="180379"/>
                  </a:lnTo>
                  <a:lnTo>
                    <a:pt x="765414" y="227479"/>
                  </a:lnTo>
                  <a:lnTo>
                    <a:pt x="694595" y="280591"/>
                  </a:lnTo>
                  <a:lnTo>
                    <a:pt x="629599" y="338714"/>
                  </a:lnTo>
                  <a:lnTo>
                    <a:pt x="569452" y="401847"/>
                  </a:lnTo>
                  <a:lnTo>
                    <a:pt x="515126" y="470992"/>
                  </a:lnTo>
                  <a:lnTo>
                    <a:pt x="467591" y="544147"/>
                  </a:lnTo>
                  <a:lnTo>
                    <a:pt x="426847" y="622311"/>
                  </a:lnTo>
                  <a:lnTo>
                    <a:pt x="392893" y="706488"/>
                  </a:lnTo>
                  <a:lnTo>
                    <a:pt x="338568" y="937976"/>
                  </a:lnTo>
                  <a:lnTo>
                    <a:pt x="333717" y="994094"/>
                  </a:lnTo>
                  <a:lnTo>
                    <a:pt x="331776" y="1047206"/>
                  </a:lnTo>
                  <a:lnTo>
                    <a:pt x="333717" y="1096308"/>
                  </a:lnTo>
                  <a:lnTo>
                    <a:pt x="334686" y="1145413"/>
                  </a:lnTo>
                  <a:lnTo>
                    <a:pt x="334686" y="1191509"/>
                  </a:lnTo>
                  <a:lnTo>
                    <a:pt x="329836" y="1234599"/>
                  </a:lnTo>
                  <a:lnTo>
                    <a:pt x="315284" y="1278693"/>
                  </a:lnTo>
                  <a:lnTo>
                    <a:pt x="289092" y="1331805"/>
                  </a:lnTo>
                  <a:lnTo>
                    <a:pt x="257078" y="1380908"/>
                  </a:lnTo>
                  <a:lnTo>
                    <a:pt x="222155" y="1423998"/>
                  </a:lnTo>
                  <a:lnTo>
                    <a:pt x="185291" y="1468092"/>
                  </a:lnTo>
                  <a:lnTo>
                    <a:pt x="146487" y="1508176"/>
                  </a:lnTo>
                  <a:lnTo>
                    <a:pt x="107683" y="1548261"/>
                  </a:lnTo>
                  <a:lnTo>
                    <a:pt x="70819" y="1592354"/>
                  </a:lnTo>
                  <a:lnTo>
                    <a:pt x="58206" y="1604378"/>
                  </a:lnTo>
                  <a:lnTo>
                    <a:pt x="42684" y="1619410"/>
                  </a:lnTo>
                  <a:lnTo>
                    <a:pt x="26193" y="1637448"/>
                  </a:lnTo>
                  <a:lnTo>
                    <a:pt x="12611" y="1655486"/>
                  </a:lnTo>
                  <a:lnTo>
                    <a:pt x="3882" y="1677533"/>
                  </a:lnTo>
                  <a:lnTo>
                    <a:pt x="0" y="1701583"/>
                  </a:lnTo>
                  <a:lnTo>
                    <a:pt x="4851" y="1726636"/>
                  </a:lnTo>
                  <a:lnTo>
                    <a:pt x="17462" y="1750687"/>
                  </a:lnTo>
                  <a:lnTo>
                    <a:pt x="38806" y="1770728"/>
                  </a:lnTo>
                  <a:lnTo>
                    <a:pt x="63057" y="1784759"/>
                  </a:lnTo>
                  <a:lnTo>
                    <a:pt x="93130" y="1797786"/>
                  </a:lnTo>
                  <a:lnTo>
                    <a:pt x="125143" y="1808809"/>
                  </a:lnTo>
                  <a:lnTo>
                    <a:pt x="157158" y="1819833"/>
                  </a:lnTo>
                  <a:lnTo>
                    <a:pt x="188201" y="1830855"/>
                  </a:lnTo>
                  <a:lnTo>
                    <a:pt x="218273" y="1843883"/>
                  </a:lnTo>
                  <a:lnTo>
                    <a:pt x="245437" y="1857912"/>
                  </a:lnTo>
                  <a:lnTo>
                    <a:pt x="264839" y="1875951"/>
                  </a:lnTo>
                  <a:lnTo>
                    <a:pt x="259018" y="1900001"/>
                  </a:lnTo>
                  <a:lnTo>
                    <a:pt x="248347" y="1922047"/>
                  </a:lnTo>
                  <a:lnTo>
                    <a:pt x="237676" y="1945097"/>
                  </a:lnTo>
                  <a:lnTo>
                    <a:pt x="226035" y="1967142"/>
                  </a:lnTo>
                  <a:lnTo>
                    <a:pt x="215364" y="1989189"/>
                  </a:lnTo>
                  <a:lnTo>
                    <a:pt x="207602" y="2011236"/>
                  </a:lnTo>
                  <a:lnTo>
                    <a:pt x="204693" y="2031277"/>
                  </a:lnTo>
                  <a:lnTo>
                    <a:pt x="206633" y="2053324"/>
                  </a:lnTo>
                  <a:lnTo>
                    <a:pt x="217304" y="2073366"/>
                  </a:lnTo>
                  <a:lnTo>
                    <a:pt x="236706" y="2093409"/>
                  </a:lnTo>
                  <a:lnTo>
                    <a:pt x="264839" y="2113450"/>
                  </a:lnTo>
                  <a:lnTo>
                    <a:pt x="259018" y="2129483"/>
                  </a:lnTo>
                  <a:lnTo>
                    <a:pt x="250288" y="2145517"/>
                  </a:lnTo>
                  <a:lnTo>
                    <a:pt x="243497" y="2164557"/>
                  </a:lnTo>
                  <a:lnTo>
                    <a:pt x="241557" y="2184601"/>
                  </a:lnTo>
                  <a:lnTo>
                    <a:pt x="245437" y="2204642"/>
                  </a:lnTo>
                  <a:lnTo>
                    <a:pt x="256109" y="2222680"/>
                  </a:lnTo>
                  <a:lnTo>
                    <a:pt x="269690" y="2236709"/>
                  </a:lnTo>
                  <a:lnTo>
                    <a:pt x="287151" y="2249737"/>
                  </a:lnTo>
                  <a:lnTo>
                    <a:pt x="304613" y="2258756"/>
                  </a:lnTo>
                  <a:lnTo>
                    <a:pt x="321105" y="2269780"/>
                  </a:lnTo>
                  <a:lnTo>
                    <a:pt x="336627" y="2284810"/>
                  </a:lnTo>
                  <a:lnTo>
                    <a:pt x="345358" y="2300845"/>
                  </a:lnTo>
                  <a:lnTo>
                    <a:pt x="354089" y="2329906"/>
                  </a:lnTo>
                  <a:lnTo>
                    <a:pt x="354089" y="2362976"/>
                  </a:lnTo>
                  <a:lnTo>
                    <a:pt x="351179" y="2394041"/>
                  </a:lnTo>
                  <a:lnTo>
                    <a:pt x="343417" y="2426108"/>
                  </a:lnTo>
                  <a:lnTo>
                    <a:pt x="336627" y="2457173"/>
                  </a:lnTo>
                  <a:lnTo>
                    <a:pt x="331776" y="2485233"/>
                  </a:lnTo>
                  <a:lnTo>
                    <a:pt x="327896" y="2525318"/>
                  </a:lnTo>
                  <a:lnTo>
                    <a:pt x="331776" y="2561393"/>
                  </a:lnTo>
                  <a:lnTo>
                    <a:pt x="342447" y="2594464"/>
                  </a:lnTo>
                  <a:lnTo>
                    <a:pt x="356029" y="2623524"/>
                  </a:lnTo>
                  <a:lnTo>
                    <a:pt x="375432" y="2646572"/>
                  </a:lnTo>
                  <a:lnTo>
                    <a:pt x="400654" y="2668619"/>
                  </a:lnTo>
                  <a:lnTo>
                    <a:pt x="424906" y="2686657"/>
                  </a:lnTo>
                  <a:lnTo>
                    <a:pt x="453040" y="2701688"/>
                  </a:lnTo>
                  <a:lnTo>
                    <a:pt x="481173" y="2714717"/>
                  </a:lnTo>
                  <a:lnTo>
                    <a:pt x="509306" y="2721731"/>
                  </a:lnTo>
                  <a:lnTo>
                    <a:pt x="560721" y="2730751"/>
                  </a:lnTo>
                  <a:lnTo>
                    <a:pt x="615047" y="2734758"/>
                  </a:lnTo>
                  <a:lnTo>
                    <a:pt x="672284" y="2732755"/>
                  </a:lnTo>
                  <a:lnTo>
                    <a:pt x="728550" y="2726742"/>
                  </a:lnTo>
                  <a:lnTo>
                    <a:pt x="784816" y="2719726"/>
                  </a:lnTo>
                  <a:lnTo>
                    <a:pt x="838171" y="2708704"/>
                  </a:lnTo>
                  <a:lnTo>
                    <a:pt x="885706" y="2695677"/>
                  </a:lnTo>
                  <a:lnTo>
                    <a:pt x="927421" y="2681646"/>
                  </a:lnTo>
                  <a:lnTo>
                    <a:pt x="944882" y="2675633"/>
                  </a:lnTo>
                  <a:lnTo>
                    <a:pt x="968165" y="2668619"/>
                  </a:lnTo>
                  <a:lnTo>
                    <a:pt x="993388" y="2661605"/>
                  </a:lnTo>
                  <a:lnTo>
                    <a:pt x="1019581" y="2654590"/>
                  </a:lnTo>
                  <a:lnTo>
                    <a:pt x="1047714" y="2650582"/>
                  </a:lnTo>
                  <a:lnTo>
                    <a:pt x="1075847" y="2648577"/>
                  </a:lnTo>
                  <a:lnTo>
                    <a:pt x="1100100" y="2652585"/>
                  </a:lnTo>
                  <a:lnTo>
                    <a:pt x="1121442" y="2661605"/>
                  </a:lnTo>
                  <a:lnTo>
                    <a:pt x="1140844" y="2679643"/>
                  </a:lnTo>
                  <a:lnTo>
                    <a:pt x="1158306" y="2708704"/>
                  </a:lnTo>
                  <a:lnTo>
                    <a:pt x="1174797" y="2745782"/>
                  </a:lnTo>
                  <a:lnTo>
                    <a:pt x="1190319" y="2788872"/>
                  </a:lnTo>
                  <a:lnTo>
                    <a:pt x="1202931" y="2837975"/>
                  </a:lnTo>
                  <a:lnTo>
                    <a:pt x="1215541" y="2889083"/>
                  </a:lnTo>
                  <a:lnTo>
                    <a:pt x="1226212" y="2942195"/>
                  </a:lnTo>
                  <a:lnTo>
                    <a:pt x="1235914" y="2996309"/>
                  </a:lnTo>
                  <a:lnTo>
                    <a:pt x="1245616" y="3049421"/>
                  </a:lnTo>
                  <a:lnTo>
                    <a:pt x="1252407" y="3098524"/>
                  </a:lnTo>
                  <a:lnTo>
                    <a:pt x="1261138" y="3144621"/>
                  </a:lnTo>
                  <a:lnTo>
                    <a:pt x="1267927" y="3182701"/>
                  </a:lnTo>
                  <a:lnTo>
                    <a:pt x="1273749" y="3215771"/>
                  </a:lnTo>
                  <a:lnTo>
                    <a:pt x="1405683" y="3238820"/>
                  </a:lnTo>
                  <a:lnTo>
                    <a:pt x="1539558" y="3251847"/>
                  </a:lnTo>
                  <a:lnTo>
                    <a:pt x="1677312" y="3253851"/>
                  </a:lnTo>
                  <a:lnTo>
                    <a:pt x="1817977" y="3246837"/>
                  </a:lnTo>
                  <a:lnTo>
                    <a:pt x="1963493" y="3226793"/>
                  </a:lnTo>
                  <a:lnTo>
                    <a:pt x="1998071" y="3220300"/>
                  </a:lnTo>
                  <a:lnTo>
                    <a:pt x="1972544" y="2990832"/>
                  </a:lnTo>
                  <a:cubicBezTo>
                    <a:pt x="1951990" y="2824419"/>
                    <a:pt x="1923973" y="2664322"/>
                    <a:pt x="1866104" y="2529483"/>
                  </a:cubicBezTo>
                  <a:cubicBezTo>
                    <a:pt x="1798827" y="2378364"/>
                    <a:pt x="1318234" y="2057324"/>
                    <a:pt x="1085631" y="1773024"/>
                  </a:cubicBezTo>
                  <a:cubicBezTo>
                    <a:pt x="1039452" y="1683967"/>
                    <a:pt x="924385" y="1218329"/>
                    <a:pt x="1277747" y="968535"/>
                  </a:cubicBezTo>
                  <a:cubicBezTo>
                    <a:pt x="1430175" y="835482"/>
                    <a:pt x="1702005" y="831017"/>
                    <a:pt x="1914134" y="872477"/>
                  </a:cubicBezTo>
                  <a:cubicBezTo>
                    <a:pt x="2031257" y="905756"/>
                    <a:pt x="2240228" y="1053847"/>
                    <a:pt x="2334389" y="1316747"/>
                  </a:cubicBezTo>
                  <a:lnTo>
                    <a:pt x="2850702" y="1256710"/>
                  </a:lnTo>
                  <a:lnTo>
                    <a:pt x="2851858" y="1288484"/>
                  </a:lnTo>
                  <a:lnTo>
                    <a:pt x="2854049" y="1252639"/>
                  </a:lnTo>
                  <a:lnTo>
                    <a:pt x="2852109" y="1156435"/>
                  </a:lnTo>
                  <a:lnTo>
                    <a:pt x="2845318" y="1062236"/>
                  </a:lnTo>
                  <a:lnTo>
                    <a:pt x="2830767" y="971045"/>
                  </a:lnTo>
                  <a:lnTo>
                    <a:pt x="2811365" y="881857"/>
                  </a:lnTo>
                  <a:lnTo>
                    <a:pt x="2787112" y="799684"/>
                  </a:lnTo>
                  <a:lnTo>
                    <a:pt x="2759950" y="724526"/>
                  </a:lnTo>
                  <a:lnTo>
                    <a:pt x="2728906" y="657385"/>
                  </a:lnTo>
                  <a:lnTo>
                    <a:pt x="2682340" y="577215"/>
                  </a:lnTo>
                  <a:lnTo>
                    <a:pt x="2631895" y="501055"/>
                  </a:lnTo>
                  <a:lnTo>
                    <a:pt x="2574659" y="429907"/>
                  </a:lnTo>
                  <a:lnTo>
                    <a:pt x="2513543" y="361762"/>
                  </a:lnTo>
                  <a:lnTo>
                    <a:pt x="2446606" y="300634"/>
                  </a:lnTo>
                  <a:lnTo>
                    <a:pt x="2371907" y="243513"/>
                  </a:lnTo>
                  <a:lnTo>
                    <a:pt x="2294299" y="192406"/>
                  </a:lnTo>
                  <a:lnTo>
                    <a:pt x="2211840" y="147311"/>
                  </a:lnTo>
                  <a:lnTo>
                    <a:pt x="2121620" y="109230"/>
                  </a:lnTo>
                  <a:lnTo>
                    <a:pt x="2028490" y="74157"/>
                  </a:lnTo>
                  <a:lnTo>
                    <a:pt x="1927599" y="47099"/>
                  </a:lnTo>
                  <a:lnTo>
                    <a:pt x="1821858" y="25053"/>
                  </a:lnTo>
                  <a:lnTo>
                    <a:pt x="1711265" y="10021"/>
                  </a:lnTo>
                  <a:lnTo>
                    <a:pt x="1594853" y="1002"/>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ko-KR" altLang="en-US" sz="2701"/>
            </a:p>
          </p:txBody>
        </p:sp>
        <p:sp>
          <p:nvSpPr>
            <p:cNvPr id="24" name="Freeform: Shape 14">
              <a:extLst>
                <a:ext uri="{FF2B5EF4-FFF2-40B4-BE49-F238E27FC236}">
                  <a16:creationId xmlns:a16="http://schemas.microsoft.com/office/drawing/2014/main" id="{54D21D9D-70FA-8242-B655-F69D61CAA5CD}"/>
                </a:ext>
              </a:extLst>
            </p:cNvPr>
            <p:cNvSpPr/>
            <p:nvPr/>
          </p:nvSpPr>
          <p:spPr>
            <a:xfrm flipH="1">
              <a:off x="1105009" y="665240"/>
              <a:ext cx="3688534" cy="2409764"/>
            </a:xfrm>
            <a:custGeom>
              <a:avLst/>
              <a:gdLst>
                <a:gd name="connsiteX0" fmla="*/ 1547519 w 3095038"/>
                <a:gd name="connsiteY0" fmla="*/ 0 h 2022026"/>
                <a:gd name="connsiteX1" fmla="*/ 3095038 w 3095038"/>
                <a:gd name="connsiteY1" fmla="*/ 627509 h 2022026"/>
                <a:gd name="connsiteX2" fmla="*/ 2825277 w 3095038"/>
                <a:gd name="connsiteY2" fmla="*/ 736897 h 2022026"/>
                <a:gd name="connsiteX3" fmla="*/ 2825277 w 3095038"/>
                <a:gd name="connsiteY3" fmla="*/ 1583608 h 2022026"/>
                <a:gd name="connsiteX4" fmla="*/ 2829142 w 3095038"/>
                <a:gd name="connsiteY4" fmla="*/ 1585209 h 2022026"/>
                <a:gd name="connsiteX5" fmla="*/ 2841509 w 3095038"/>
                <a:gd name="connsiteY5" fmla="*/ 1615067 h 2022026"/>
                <a:gd name="connsiteX6" fmla="*/ 2829142 w 3095038"/>
                <a:gd name="connsiteY6" fmla="*/ 1644926 h 2022026"/>
                <a:gd name="connsiteX7" fmla="*/ 2826092 w 3095038"/>
                <a:gd name="connsiteY7" fmla="*/ 1646189 h 2022026"/>
                <a:gd name="connsiteX8" fmla="*/ 2876626 w 3095038"/>
                <a:gd name="connsiteY8" fmla="*/ 2022026 h 2022026"/>
                <a:gd name="connsiteX9" fmla="*/ 2721940 w 3095038"/>
                <a:gd name="connsiteY9" fmla="*/ 2022026 h 2022026"/>
                <a:gd name="connsiteX10" fmla="*/ 2772475 w 3095038"/>
                <a:gd name="connsiteY10" fmla="*/ 1646189 h 2022026"/>
                <a:gd name="connsiteX11" fmla="*/ 2769425 w 3095038"/>
                <a:gd name="connsiteY11" fmla="*/ 1644926 h 2022026"/>
                <a:gd name="connsiteX12" fmla="*/ 2757057 w 3095038"/>
                <a:gd name="connsiteY12" fmla="*/ 1615067 h 2022026"/>
                <a:gd name="connsiteX13" fmla="*/ 2769425 w 3095038"/>
                <a:gd name="connsiteY13" fmla="*/ 1585209 h 2022026"/>
                <a:gd name="connsiteX14" fmla="*/ 2773289 w 3095038"/>
                <a:gd name="connsiteY14" fmla="*/ 1583608 h 2022026"/>
                <a:gd name="connsiteX15" fmla="*/ 2773289 w 3095038"/>
                <a:gd name="connsiteY15" fmla="*/ 757978 h 2022026"/>
                <a:gd name="connsiteX16" fmla="*/ 2747752 w 3095038"/>
                <a:gd name="connsiteY16" fmla="*/ 768333 h 2022026"/>
                <a:gd name="connsiteX17" fmla="*/ 2473970 w 3095038"/>
                <a:gd name="connsiteY17" fmla="*/ 981499 h 2022026"/>
                <a:gd name="connsiteX18" fmla="*/ 2473970 w 3095038"/>
                <a:gd name="connsiteY18" fmla="*/ 1333096 h 2022026"/>
                <a:gd name="connsiteX19" fmla="*/ 1442377 w 3095038"/>
                <a:gd name="connsiteY19" fmla="*/ 1553521 h 2022026"/>
                <a:gd name="connsiteX20" fmla="*/ 628675 w 3095038"/>
                <a:gd name="connsiteY20" fmla="*/ 1422110 h 2022026"/>
                <a:gd name="connsiteX21" fmla="*/ 635755 w 3095038"/>
                <a:gd name="connsiteY21" fmla="*/ 1406334 h 2022026"/>
                <a:gd name="connsiteX22" fmla="*/ 621068 w 3095038"/>
                <a:gd name="connsiteY22" fmla="*/ 1402746 h 2022026"/>
                <a:gd name="connsiteX23" fmla="*/ 621068 w 3095038"/>
                <a:gd name="connsiteY23" fmla="*/ 981499 h 2022026"/>
                <a:gd name="connsiteX24" fmla="*/ 0 w 3095038"/>
                <a:gd name="connsiteY24" fmla="*/ 627509 h 20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095038" h="2022026">
                  <a:moveTo>
                    <a:pt x="1547519" y="0"/>
                  </a:moveTo>
                  <a:lnTo>
                    <a:pt x="3095038" y="627509"/>
                  </a:lnTo>
                  <a:lnTo>
                    <a:pt x="2825277" y="736897"/>
                  </a:lnTo>
                  <a:lnTo>
                    <a:pt x="2825277" y="1583608"/>
                  </a:lnTo>
                  <a:lnTo>
                    <a:pt x="2829142" y="1585209"/>
                  </a:lnTo>
                  <a:cubicBezTo>
                    <a:pt x="2836783" y="1592850"/>
                    <a:pt x="2841509" y="1603406"/>
                    <a:pt x="2841509" y="1615067"/>
                  </a:cubicBezTo>
                  <a:cubicBezTo>
                    <a:pt x="2841509" y="1626728"/>
                    <a:pt x="2836783" y="1637284"/>
                    <a:pt x="2829142" y="1644926"/>
                  </a:cubicBezTo>
                  <a:lnTo>
                    <a:pt x="2826092" y="1646189"/>
                  </a:lnTo>
                  <a:lnTo>
                    <a:pt x="2876626" y="2022026"/>
                  </a:lnTo>
                  <a:lnTo>
                    <a:pt x="2721940" y="2022026"/>
                  </a:lnTo>
                  <a:lnTo>
                    <a:pt x="2772475" y="1646189"/>
                  </a:lnTo>
                  <a:lnTo>
                    <a:pt x="2769425" y="1644926"/>
                  </a:lnTo>
                  <a:cubicBezTo>
                    <a:pt x="2761784" y="1637284"/>
                    <a:pt x="2757057" y="1626728"/>
                    <a:pt x="2757057" y="1615067"/>
                  </a:cubicBezTo>
                  <a:cubicBezTo>
                    <a:pt x="2757057" y="1603406"/>
                    <a:pt x="2761784" y="1592850"/>
                    <a:pt x="2769425" y="1585209"/>
                  </a:cubicBezTo>
                  <a:lnTo>
                    <a:pt x="2773289" y="1583608"/>
                  </a:lnTo>
                  <a:lnTo>
                    <a:pt x="2773289" y="757978"/>
                  </a:lnTo>
                  <a:lnTo>
                    <a:pt x="2747752" y="768333"/>
                  </a:lnTo>
                  <a:lnTo>
                    <a:pt x="2473970" y="981499"/>
                  </a:lnTo>
                  <a:lnTo>
                    <a:pt x="2473970" y="1333096"/>
                  </a:lnTo>
                  <a:cubicBezTo>
                    <a:pt x="2176456" y="1474039"/>
                    <a:pt x="1822001" y="1553521"/>
                    <a:pt x="1442377" y="1553521"/>
                  </a:cubicBezTo>
                  <a:cubicBezTo>
                    <a:pt x="1151810" y="1553521"/>
                    <a:pt x="875988" y="1506956"/>
                    <a:pt x="628675" y="1422110"/>
                  </a:cubicBezTo>
                  <a:cubicBezTo>
                    <a:pt x="630298" y="1416654"/>
                    <a:pt x="632987" y="1411486"/>
                    <a:pt x="635755" y="1406334"/>
                  </a:cubicBezTo>
                  <a:cubicBezTo>
                    <a:pt x="631035" y="1404608"/>
                    <a:pt x="626049" y="1403669"/>
                    <a:pt x="621068" y="1402746"/>
                  </a:cubicBezTo>
                  <a:lnTo>
                    <a:pt x="621068" y="981499"/>
                  </a:lnTo>
                  <a:lnTo>
                    <a:pt x="0" y="627509"/>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sz="2701" dirty="0"/>
            </a:p>
          </p:txBody>
        </p:sp>
      </p:grpSp>
      <p:sp>
        <p:nvSpPr>
          <p:cNvPr id="7" name="Slide Number Placeholder 5">
            <a:extLst>
              <a:ext uri="{FF2B5EF4-FFF2-40B4-BE49-F238E27FC236}">
                <a16:creationId xmlns:a16="http://schemas.microsoft.com/office/drawing/2014/main" id="{1C308AB3-A3F7-4B42-8311-EAF484176383}"/>
              </a:ext>
            </a:extLst>
          </p:cNvPr>
          <p:cNvSpPr>
            <a:spLocks noGrp="1"/>
          </p:cNvSpPr>
          <p:nvPr>
            <p:ph type="sldNum" sz="quarter" idx="4"/>
          </p:nvPr>
        </p:nvSpPr>
        <p:spPr>
          <a:xfrm>
            <a:off x="9192344" y="63617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CF162D-A7C7-D241-A601-E27A553998D8}" type="slidenum">
              <a:rPr lang="x-none" smtClean="0"/>
              <a:t>‹#›</a:t>
            </a:fld>
            <a:endParaRPr lang="x-none" dirty="0"/>
          </a:p>
        </p:txBody>
      </p:sp>
    </p:spTree>
    <p:extLst>
      <p:ext uri="{BB962C8B-B14F-4D97-AF65-F5344CB8AC3E}">
        <p14:creationId xmlns:p14="http://schemas.microsoft.com/office/powerpoint/2010/main" val="2844777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5C4A436-7FD1-CA4D-B317-6E420F6AE81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6688" y="2617695"/>
            <a:ext cx="3304025" cy="4351339"/>
          </a:xfrm>
          <a:prstGeom prst="rect">
            <a:avLst/>
          </a:prstGeom>
          <a:ln>
            <a:noFill/>
          </a:ln>
          <a:effectLst>
            <a:softEdge rad="850900"/>
          </a:effectLst>
        </p:spPr>
      </p:pic>
      <p:sp>
        <p:nvSpPr>
          <p:cNvPr id="13" name="Freeform: Shape 53">
            <a:extLst>
              <a:ext uri="{FF2B5EF4-FFF2-40B4-BE49-F238E27FC236}">
                <a16:creationId xmlns:a16="http://schemas.microsoft.com/office/drawing/2014/main" id="{C97ADA0E-286C-8C4F-BE8C-DD7163FA2915}"/>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286" rtl="1" eaLnBrk="1" latinLnBrk="0" hangingPunct="1"/>
            <a:endParaRPr lang="en-US"/>
          </a:p>
        </p:txBody>
      </p:sp>
      <p:pic>
        <p:nvPicPr>
          <p:cNvPr id="14" name="Picture 13">
            <a:extLst>
              <a:ext uri="{FF2B5EF4-FFF2-40B4-BE49-F238E27FC236}">
                <a16:creationId xmlns:a16="http://schemas.microsoft.com/office/drawing/2014/main" id="{1B954217-EA99-634F-BA1F-2C5B0A92EE9B}"/>
              </a:ext>
            </a:extLst>
          </p:cNvPr>
          <p:cNvPicPr>
            <a:picLocks noChangeAspect="1"/>
          </p:cNvPicPr>
          <p:nvPr userDrawn="1"/>
        </p:nvPicPr>
        <p:blipFill>
          <a:blip r:embed="rId3"/>
          <a:stretch>
            <a:fillRect/>
          </a:stretch>
        </p:blipFill>
        <p:spPr>
          <a:xfrm>
            <a:off x="623392" y="6237312"/>
            <a:ext cx="1002763" cy="335708"/>
          </a:xfrm>
          <a:prstGeom prst="rect">
            <a:avLst/>
          </a:prstGeom>
        </p:spPr>
      </p:pic>
      <p:sp>
        <p:nvSpPr>
          <p:cNvPr id="22" name="Rectangle 21">
            <a:extLst>
              <a:ext uri="{FF2B5EF4-FFF2-40B4-BE49-F238E27FC236}">
                <a16:creationId xmlns:a16="http://schemas.microsoft.com/office/drawing/2014/main" id="{3620C964-2973-6A4D-AB5C-904C29A0E5AA}"/>
              </a:ext>
            </a:extLst>
          </p:cNvPr>
          <p:cNvSpPr/>
          <p:nvPr userDrawn="1"/>
        </p:nvSpPr>
        <p:spPr>
          <a:xfrm>
            <a:off x="4945214" y="476672"/>
            <a:ext cx="6552728"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grpSp>
        <p:nvGrpSpPr>
          <p:cNvPr id="23" name="Group 22">
            <a:extLst>
              <a:ext uri="{FF2B5EF4-FFF2-40B4-BE49-F238E27FC236}">
                <a16:creationId xmlns:a16="http://schemas.microsoft.com/office/drawing/2014/main" id="{2F9EBF99-7CA6-CD47-A19D-BEB0C35BE1BA}"/>
              </a:ext>
            </a:extLst>
          </p:cNvPr>
          <p:cNvGrpSpPr/>
          <p:nvPr userDrawn="1"/>
        </p:nvGrpSpPr>
        <p:grpSpPr>
          <a:xfrm>
            <a:off x="11511273" y="336550"/>
            <a:ext cx="417375" cy="593396"/>
            <a:chOff x="1105009" y="665240"/>
            <a:chExt cx="3688534" cy="5244116"/>
          </a:xfrm>
        </p:grpSpPr>
        <p:sp>
          <p:nvSpPr>
            <p:cNvPr id="24" name="Freeform: Shape 24">
              <a:extLst>
                <a:ext uri="{FF2B5EF4-FFF2-40B4-BE49-F238E27FC236}">
                  <a16:creationId xmlns:a16="http://schemas.microsoft.com/office/drawing/2014/main" id="{AF2323B7-927C-164F-9464-5FFCA5595FE2}"/>
                </a:ext>
              </a:extLst>
            </p:cNvPr>
            <p:cNvSpPr>
              <a:spLocks/>
            </p:cNvSpPr>
            <p:nvPr userDrawn="1"/>
          </p:nvSpPr>
          <p:spPr bwMode="auto">
            <a:xfrm rot="410959" flipH="1">
              <a:off x="1522252" y="1773885"/>
              <a:ext cx="2854049" cy="4135471"/>
            </a:xfrm>
            <a:custGeom>
              <a:avLst/>
              <a:gdLst>
                <a:gd name="connsiteX0" fmla="*/ 1696267 w 2854049"/>
                <a:gd name="connsiteY0" fmla="*/ 3431657 h 4135471"/>
                <a:gd name="connsiteX1" fmla="*/ 1344360 w 2854049"/>
                <a:gd name="connsiteY1" fmla="*/ 3783564 h 4135471"/>
                <a:gd name="connsiteX2" fmla="*/ 1696267 w 2854049"/>
                <a:gd name="connsiteY2" fmla="*/ 4135471 h 4135471"/>
                <a:gd name="connsiteX3" fmla="*/ 2048174 w 2854049"/>
                <a:gd name="connsiteY3" fmla="*/ 3783564 h 4135471"/>
                <a:gd name="connsiteX4" fmla="*/ 1696267 w 2854049"/>
                <a:gd name="connsiteY4" fmla="*/ 3431657 h 4135471"/>
                <a:gd name="connsiteX5" fmla="*/ 1470680 w 2854049"/>
                <a:gd name="connsiteY5" fmla="*/ 0 h 4135471"/>
                <a:gd name="connsiteX6" fmla="*/ 1360088 w 2854049"/>
                <a:gd name="connsiteY6" fmla="*/ 9020 h 4135471"/>
                <a:gd name="connsiteX7" fmla="*/ 1082638 w 2854049"/>
                <a:gd name="connsiteY7" fmla="*/ 72152 h 4135471"/>
                <a:gd name="connsiteX8" fmla="*/ 1000179 w 2854049"/>
                <a:gd name="connsiteY8" fmla="*/ 103217 h 4135471"/>
                <a:gd name="connsiteX9" fmla="*/ 918691 w 2854049"/>
                <a:gd name="connsiteY9" fmla="*/ 138291 h 4135471"/>
                <a:gd name="connsiteX10" fmla="*/ 839141 w 2854049"/>
                <a:gd name="connsiteY10" fmla="*/ 180379 h 4135471"/>
                <a:gd name="connsiteX11" fmla="*/ 765414 w 2854049"/>
                <a:gd name="connsiteY11" fmla="*/ 227479 h 4135471"/>
                <a:gd name="connsiteX12" fmla="*/ 694595 w 2854049"/>
                <a:gd name="connsiteY12" fmla="*/ 280591 h 4135471"/>
                <a:gd name="connsiteX13" fmla="*/ 629599 w 2854049"/>
                <a:gd name="connsiteY13" fmla="*/ 338714 h 4135471"/>
                <a:gd name="connsiteX14" fmla="*/ 569452 w 2854049"/>
                <a:gd name="connsiteY14" fmla="*/ 401847 h 4135471"/>
                <a:gd name="connsiteX15" fmla="*/ 515126 w 2854049"/>
                <a:gd name="connsiteY15" fmla="*/ 470992 h 4135471"/>
                <a:gd name="connsiteX16" fmla="*/ 467591 w 2854049"/>
                <a:gd name="connsiteY16" fmla="*/ 544147 h 4135471"/>
                <a:gd name="connsiteX17" fmla="*/ 426847 w 2854049"/>
                <a:gd name="connsiteY17" fmla="*/ 622311 h 4135471"/>
                <a:gd name="connsiteX18" fmla="*/ 392893 w 2854049"/>
                <a:gd name="connsiteY18" fmla="*/ 706488 h 4135471"/>
                <a:gd name="connsiteX19" fmla="*/ 338568 w 2854049"/>
                <a:gd name="connsiteY19" fmla="*/ 937976 h 4135471"/>
                <a:gd name="connsiteX20" fmla="*/ 333717 w 2854049"/>
                <a:gd name="connsiteY20" fmla="*/ 994094 h 4135471"/>
                <a:gd name="connsiteX21" fmla="*/ 331776 w 2854049"/>
                <a:gd name="connsiteY21" fmla="*/ 1047206 h 4135471"/>
                <a:gd name="connsiteX22" fmla="*/ 333717 w 2854049"/>
                <a:gd name="connsiteY22" fmla="*/ 1096308 h 4135471"/>
                <a:gd name="connsiteX23" fmla="*/ 334686 w 2854049"/>
                <a:gd name="connsiteY23" fmla="*/ 1145413 h 4135471"/>
                <a:gd name="connsiteX24" fmla="*/ 334686 w 2854049"/>
                <a:gd name="connsiteY24" fmla="*/ 1191509 h 4135471"/>
                <a:gd name="connsiteX25" fmla="*/ 329836 w 2854049"/>
                <a:gd name="connsiteY25" fmla="*/ 1234599 h 4135471"/>
                <a:gd name="connsiteX26" fmla="*/ 315284 w 2854049"/>
                <a:gd name="connsiteY26" fmla="*/ 1278693 h 4135471"/>
                <a:gd name="connsiteX27" fmla="*/ 289092 w 2854049"/>
                <a:gd name="connsiteY27" fmla="*/ 1331805 h 4135471"/>
                <a:gd name="connsiteX28" fmla="*/ 257078 w 2854049"/>
                <a:gd name="connsiteY28" fmla="*/ 1380908 h 4135471"/>
                <a:gd name="connsiteX29" fmla="*/ 222155 w 2854049"/>
                <a:gd name="connsiteY29" fmla="*/ 1423998 h 4135471"/>
                <a:gd name="connsiteX30" fmla="*/ 185291 w 2854049"/>
                <a:gd name="connsiteY30" fmla="*/ 1468092 h 4135471"/>
                <a:gd name="connsiteX31" fmla="*/ 146487 w 2854049"/>
                <a:gd name="connsiteY31" fmla="*/ 1508176 h 4135471"/>
                <a:gd name="connsiteX32" fmla="*/ 107683 w 2854049"/>
                <a:gd name="connsiteY32" fmla="*/ 1548261 h 4135471"/>
                <a:gd name="connsiteX33" fmla="*/ 70819 w 2854049"/>
                <a:gd name="connsiteY33" fmla="*/ 1592354 h 4135471"/>
                <a:gd name="connsiteX34" fmla="*/ 58206 w 2854049"/>
                <a:gd name="connsiteY34" fmla="*/ 1604378 h 4135471"/>
                <a:gd name="connsiteX35" fmla="*/ 42684 w 2854049"/>
                <a:gd name="connsiteY35" fmla="*/ 1619410 h 4135471"/>
                <a:gd name="connsiteX36" fmla="*/ 26193 w 2854049"/>
                <a:gd name="connsiteY36" fmla="*/ 1637448 h 4135471"/>
                <a:gd name="connsiteX37" fmla="*/ 12611 w 2854049"/>
                <a:gd name="connsiteY37" fmla="*/ 1655486 h 4135471"/>
                <a:gd name="connsiteX38" fmla="*/ 3882 w 2854049"/>
                <a:gd name="connsiteY38" fmla="*/ 1677533 h 4135471"/>
                <a:gd name="connsiteX39" fmla="*/ 0 w 2854049"/>
                <a:gd name="connsiteY39" fmla="*/ 1701583 h 4135471"/>
                <a:gd name="connsiteX40" fmla="*/ 4851 w 2854049"/>
                <a:gd name="connsiteY40" fmla="*/ 1726636 h 4135471"/>
                <a:gd name="connsiteX41" fmla="*/ 17462 w 2854049"/>
                <a:gd name="connsiteY41" fmla="*/ 1750687 h 4135471"/>
                <a:gd name="connsiteX42" fmla="*/ 38806 w 2854049"/>
                <a:gd name="connsiteY42" fmla="*/ 1770728 h 4135471"/>
                <a:gd name="connsiteX43" fmla="*/ 63057 w 2854049"/>
                <a:gd name="connsiteY43" fmla="*/ 1784759 h 4135471"/>
                <a:gd name="connsiteX44" fmla="*/ 93130 w 2854049"/>
                <a:gd name="connsiteY44" fmla="*/ 1797786 h 4135471"/>
                <a:gd name="connsiteX45" fmla="*/ 125143 w 2854049"/>
                <a:gd name="connsiteY45" fmla="*/ 1808809 h 4135471"/>
                <a:gd name="connsiteX46" fmla="*/ 157158 w 2854049"/>
                <a:gd name="connsiteY46" fmla="*/ 1819833 h 4135471"/>
                <a:gd name="connsiteX47" fmla="*/ 188201 w 2854049"/>
                <a:gd name="connsiteY47" fmla="*/ 1830855 h 4135471"/>
                <a:gd name="connsiteX48" fmla="*/ 218273 w 2854049"/>
                <a:gd name="connsiteY48" fmla="*/ 1843883 h 4135471"/>
                <a:gd name="connsiteX49" fmla="*/ 245437 w 2854049"/>
                <a:gd name="connsiteY49" fmla="*/ 1857912 h 4135471"/>
                <a:gd name="connsiteX50" fmla="*/ 264839 w 2854049"/>
                <a:gd name="connsiteY50" fmla="*/ 1875951 h 4135471"/>
                <a:gd name="connsiteX51" fmla="*/ 259018 w 2854049"/>
                <a:gd name="connsiteY51" fmla="*/ 1900001 h 4135471"/>
                <a:gd name="connsiteX52" fmla="*/ 248347 w 2854049"/>
                <a:gd name="connsiteY52" fmla="*/ 1922047 h 4135471"/>
                <a:gd name="connsiteX53" fmla="*/ 237676 w 2854049"/>
                <a:gd name="connsiteY53" fmla="*/ 1945097 h 4135471"/>
                <a:gd name="connsiteX54" fmla="*/ 226035 w 2854049"/>
                <a:gd name="connsiteY54" fmla="*/ 1967142 h 4135471"/>
                <a:gd name="connsiteX55" fmla="*/ 215364 w 2854049"/>
                <a:gd name="connsiteY55" fmla="*/ 1989189 h 4135471"/>
                <a:gd name="connsiteX56" fmla="*/ 207602 w 2854049"/>
                <a:gd name="connsiteY56" fmla="*/ 2011236 h 4135471"/>
                <a:gd name="connsiteX57" fmla="*/ 204693 w 2854049"/>
                <a:gd name="connsiteY57" fmla="*/ 2031277 h 4135471"/>
                <a:gd name="connsiteX58" fmla="*/ 206633 w 2854049"/>
                <a:gd name="connsiteY58" fmla="*/ 2053324 h 4135471"/>
                <a:gd name="connsiteX59" fmla="*/ 217304 w 2854049"/>
                <a:gd name="connsiteY59" fmla="*/ 2073366 h 4135471"/>
                <a:gd name="connsiteX60" fmla="*/ 236706 w 2854049"/>
                <a:gd name="connsiteY60" fmla="*/ 2093409 h 4135471"/>
                <a:gd name="connsiteX61" fmla="*/ 264839 w 2854049"/>
                <a:gd name="connsiteY61" fmla="*/ 2113450 h 4135471"/>
                <a:gd name="connsiteX62" fmla="*/ 259018 w 2854049"/>
                <a:gd name="connsiteY62" fmla="*/ 2129483 h 4135471"/>
                <a:gd name="connsiteX63" fmla="*/ 250288 w 2854049"/>
                <a:gd name="connsiteY63" fmla="*/ 2145517 h 4135471"/>
                <a:gd name="connsiteX64" fmla="*/ 243497 w 2854049"/>
                <a:gd name="connsiteY64" fmla="*/ 2164557 h 4135471"/>
                <a:gd name="connsiteX65" fmla="*/ 241557 w 2854049"/>
                <a:gd name="connsiteY65" fmla="*/ 2184601 h 4135471"/>
                <a:gd name="connsiteX66" fmla="*/ 245437 w 2854049"/>
                <a:gd name="connsiteY66" fmla="*/ 2204642 h 4135471"/>
                <a:gd name="connsiteX67" fmla="*/ 256109 w 2854049"/>
                <a:gd name="connsiteY67" fmla="*/ 2222680 h 4135471"/>
                <a:gd name="connsiteX68" fmla="*/ 269690 w 2854049"/>
                <a:gd name="connsiteY68" fmla="*/ 2236709 h 4135471"/>
                <a:gd name="connsiteX69" fmla="*/ 287151 w 2854049"/>
                <a:gd name="connsiteY69" fmla="*/ 2249737 h 4135471"/>
                <a:gd name="connsiteX70" fmla="*/ 304613 w 2854049"/>
                <a:gd name="connsiteY70" fmla="*/ 2258756 h 4135471"/>
                <a:gd name="connsiteX71" fmla="*/ 321105 w 2854049"/>
                <a:gd name="connsiteY71" fmla="*/ 2269780 h 4135471"/>
                <a:gd name="connsiteX72" fmla="*/ 336627 w 2854049"/>
                <a:gd name="connsiteY72" fmla="*/ 2284810 h 4135471"/>
                <a:gd name="connsiteX73" fmla="*/ 345358 w 2854049"/>
                <a:gd name="connsiteY73" fmla="*/ 2300845 h 4135471"/>
                <a:gd name="connsiteX74" fmla="*/ 354089 w 2854049"/>
                <a:gd name="connsiteY74" fmla="*/ 2329906 h 4135471"/>
                <a:gd name="connsiteX75" fmla="*/ 354089 w 2854049"/>
                <a:gd name="connsiteY75" fmla="*/ 2362976 h 4135471"/>
                <a:gd name="connsiteX76" fmla="*/ 351179 w 2854049"/>
                <a:gd name="connsiteY76" fmla="*/ 2394041 h 4135471"/>
                <a:gd name="connsiteX77" fmla="*/ 343417 w 2854049"/>
                <a:gd name="connsiteY77" fmla="*/ 2426108 h 4135471"/>
                <a:gd name="connsiteX78" fmla="*/ 336627 w 2854049"/>
                <a:gd name="connsiteY78" fmla="*/ 2457173 h 4135471"/>
                <a:gd name="connsiteX79" fmla="*/ 331776 w 2854049"/>
                <a:gd name="connsiteY79" fmla="*/ 2485233 h 4135471"/>
                <a:gd name="connsiteX80" fmla="*/ 327896 w 2854049"/>
                <a:gd name="connsiteY80" fmla="*/ 2525318 h 4135471"/>
                <a:gd name="connsiteX81" fmla="*/ 331776 w 2854049"/>
                <a:gd name="connsiteY81" fmla="*/ 2561393 h 4135471"/>
                <a:gd name="connsiteX82" fmla="*/ 342447 w 2854049"/>
                <a:gd name="connsiteY82" fmla="*/ 2594464 h 4135471"/>
                <a:gd name="connsiteX83" fmla="*/ 356029 w 2854049"/>
                <a:gd name="connsiteY83" fmla="*/ 2623524 h 4135471"/>
                <a:gd name="connsiteX84" fmla="*/ 375432 w 2854049"/>
                <a:gd name="connsiteY84" fmla="*/ 2646572 h 4135471"/>
                <a:gd name="connsiteX85" fmla="*/ 400654 w 2854049"/>
                <a:gd name="connsiteY85" fmla="*/ 2668619 h 4135471"/>
                <a:gd name="connsiteX86" fmla="*/ 424906 w 2854049"/>
                <a:gd name="connsiteY86" fmla="*/ 2686657 h 4135471"/>
                <a:gd name="connsiteX87" fmla="*/ 453040 w 2854049"/>
                <a:gd name="connsiteY87" fmla="*/ 2701688 h 4135471"/>
                <a:gd name="connsiteX88" fmla="*/ 481173 w 2854049"/>
                <a:gd name="connsiteY88" fmla="*/ 2714717 h 4135471"/>
                <a:gd name="connsiteX89" fmla="*/ 509306 w 2854049"/>
                <a:gd name="connsiteY89" fmla="*/ 2721731 h 4135471"/>
                <a:gd name="connsiteX90" fmla="*/ 560721 w 2854049"/>
                <a:gd name="connsiteY90" fmla="*/ 2730751 h 4135471"/>
                <a:gd name="connsiteX91" fmla="*/ 615047 w 2854049"/>
                <a:gd name="connsiteY91" fmla="*/ 2734758 h 4135471"/>
                <a:gd name="connsiteX92" fmla="*/ 672284 w 2854049"/>
                <a:gd name="connsiteY92" fmla="*/ 2732755 h 4135471"/>
                <a:gd name="connsiteX93" fmla="*/ 728550 w 2854049"/>
                <a:gd name="connsiteY93" fmla="*/ 2726742 h 4135471"/>
                <a:gd name="connsiteX94" fmla="*/ 784816 w 2854049"/>
                <a:gd name="connsiteY94" fmla="*/ 2719726 h 4135471"/>
                <a:gd name="connsiteX95" fmla="*/ 838171 w 2854049"/>
                <a:gd name="connsiteY95" fmla="*/ 2708704 h 4135471"/>
                <a:gd name="connsiteX96" fmla="*/ 885706 w 2854049"/>
                <a:gd name="connsiteY96" fmla="*/ 2695677 h 4135471"/>
                <a:gd name="connsiteX97" fmla="*/ 927421 w 2854049"/>
                <a:gd name="connsiteY97" fmla="*/ 2681646 h 4135471"/>
                <a:gd name="connsiteX98" fmla="*/ 944882 w 2854049"/>
                <a:gd name="connsiteY98" fmla="*/ 2675633 h 4135471"/>
                <a:gd name="connsiteX99" fmla="*/ 968165 w 2854049"/>
                <a:gd name="connsiteY99" fmla="*/ 2668619 h 4135471"/>
                <a:gd name="connsiteX100" fmla="*/ 993388 w 2854049"/>
                <a:gd name="connsiteY100" fmla="*/ 2661605 h 4135471"/>
                <a:gd name="connsiteX101" fmla="*/ 1019581 w 2854049"/>
                <a:gd name="connsiteY101" fmla="*/ 2654590 h 4135471"/>
                <a:gd name="connsiteX102" fmla="*/ 1047714 w 2854049"/>
                <a:gd name="connsiteY102" fmla="*/ 2650582 h 4135471"/>
                <a:gd name="connsiteX103" fmla="*/ 1075847 w 2854049"/>
                <a:gd name="connsiteY103" fmla="*/ 2648577 h 4135471"/>
                <a:gd name="connsiteX104" fmla="*/ 1100100 w 2854049"/>
                <a:gd name="connsiteY104" fmla="*/ 2652585 h 4135471"/>
                <a:gd name="connsiteX105" fmla="*/ 1121442 w 2854049"/>
                <a:gd name="connsiteY105" fmla="*/ 2661605 h 4135471"/>
                <a:gd name="connsiteX106" fmla="*/ 1140844 w 2854049"/>
                <a:gd name="connsiteY106" fmla="*/ 2679643 h 4135471"/>
                <a:gd name="connsiteX107" fmla="*/ 1158306 w 2854049"/>
                <a:gd name="connsiteY107" fmla="*/ 2708704 h 4135471"/>
                <a:gd name="connsiteX108" fmla="*/ 1174797 w 2854049"/>
                <a:gd name="connsiteY108" fmla="*/ 2745782 h 4135471"/>
                <a:gd name="connsiteX109" fmla="*/ 1190319 w 2854049"/>
                <a:gd name="connsiteY109" fmla="*/ 2788872 h 4135471"/>
                <a:gd name="connsiteX110" fmla="*/ 1202931 w 2854049"/>
                <a:gd name="connsiteY110" fmla="*/ 2837975 h 4135471"/>
                <a:gd name="connsiteX111" fmla="*/ 1215541 w 2854049"/>
                <a:gd name="connsiteY111" fmla="*/ 2889083 h 4135471"/>
                <a:gd name="connsiteX112" fmla="*/ 1226212 w 2854049"/>
                <a:gd name="connsiteY112" fmla="*/ 2942195 h 4135471"/>
                <a:gd name="connsiteX113" fmla="*/ 1235914 w 2854049"/>
                <a:gd name="connsiteY113" fmla="*/ 2996309 h 4135471"/>
                <a:gd name="connsiteX114" fmla="*/ 1245616 w 2854049"/>
                <a:gd name="connsiteY114" fmla="*/ 3049421 h 4135471"/>
                <a:gd name="connsiteX115" fmla="*/ 1252407 w 2854049"/>
                <a:gd name="connsiteY115" fmla="*/ 3098524 h 4135471"/>
                <a:gd name="connsiteX116" fmla="*/ 1261138 w 2854049"/>
                <a:gd name="connsiteY116" fmla="*/ 3144621 h 4135471"/>
                <a:gd name="connsiteX117" fmla="*/ 1267927 w 2854049"/>
                <a:gd name="connsiteY117" fmla="*/ 3182701 h 4135471"/>
                <a:gd name="connsiteX118" fmla="*/ 1273749 w 2854049"/>
                <a:gd name="connsiteY118" fmla="*/ 3215771 h 4135471"/>
                <a:gd name="connsiteX119" fmla="*/ 1405683 w 2854049"/>
                <a:gd name="connsiteY119" fmla="*/ 3238820 h 4135471"/>
                <a:gd name="connsiteX120" fmla="*/ 1539558 w 2854049"/>
                <a:gd name="connsiteY120" fmla="*/ 3251847 h 4135471"/>
                <a:gd name="connsiteX121" fmla="*/ 1677312 w 2854049"/>
                <a:gd name="connsiteY121" fmla="*/ 3253851 h 4135471"/>
                <a:gd name="connsiteX122" fmla="*/ 1817977 w 2854049"/>
                <a:gd name="connsiteY122" fmla="*/ 3246837 h 4135471"/>
                <a:gd name="connsiteX123" fmla="*/ 1963493 w 2854049"/>
                <a:gd name="connsiteY123" fmla="*/ 3226793 h 4135471"/>
                <a:gd name="connsiteX124" fmla="*/ 1998071 w 2854049"/>
                <a:gd name="connsiteY124" fmla="*/ 3220300 h 4135471"/>
                <a:gd name="connsiteX125" fmla="*/ 1972544 w 2854049"/>
                <a:gd name="connsiteY125" fmla="*/ 2990832 h 4135471"/>
                <a:gd name="connsiteX126" fmla="*/ 1866104 w 2854049"/>
                <a:gd name="connsiteY126" fmla="*/ 2529483 h 4135471"/>
                <a:gd name="connsiteX127" fmla="*/ 1085631 w 2854049"/>
                <a:gd name="connsiteY127" fmla="*/ 1773024 h 4135471"/>
                <a:gd name="connsiteX128" fmla="*/ 1277747 w 2854049"/>
                <a:gd name="connsiteY128" fmla="*/ 968535 h 4135471"/>
                <a:gd name="connsiteX129" fmla="*/ 1914134 w 2854049"/>
                <a:gd name="connsiteY129" fmla="*/ 872477 h 4135471"/>
                <a:gd name="connsiteX130" fmla="*/ 2334389 w 2854049"/>
                <a:gd name="connsiteY130" fmla="*/ 1316747 h 4135471"/>
                <a:gd name="connsiteX131" fmla="*/ 2850702 w 2854049"/>
                <a:gd name="connsiteY131" fmla="*/ 1256710 h 4135471"/>
                <a:gd name="connsiteX132" fmla="*/ 2851858 w 2854049"/>
                <a:gd name="connsiteY132" fmla="*/ 1288484 h 4135471"/>
                <a:gd name="connsiteX133" fmla="*/ 2854049 w 2854049"/>
                <a:gd name="connsiteY133" fmla="*/ 1252639 h 4135471"/>
                <a:gd name="connsiteX134" fmla="*/ 2852109 w 2854049"/>
                <a:gd name="connsiteY134" fmla="*/ 1156435 h 4135471"/>
                <a:gd name="connsiteX135" fmla="*/ 2845318 w 2854049"/>
                <a:gd name="connsiteY135" fmla="*/ 1062236 h 4135471"/>
                <a:gd name="connsiteX136" fmla="*/ 2830767 w 2854049"/>
                <a:gd name="connsiteY136" fmla="*/ 971045 h 4135471"/>
                <a:gd name="connsiteX137" fmla="*/ 2811365 w 2854049"/>
                <a:gd name="connsiteY137" fmla="*/ 881857 h 4135471"/>
                <a:gd name="connsiteX138" fmla="*/ 2787112 w 2854049"/>
                <a:gd name="connsiteY138" fmla="*/ 799684 h 4135471"/>
                <a:gd name="connsiteX139" fmla="*/ 2759950 w 2854049"/>
                <a:gd name="connsiteY139" fmla="*/ 724526 h 4135471"/>
                <a:gd name="connsiteX140" fmla="*/ 2728906 w 2854049"/>
                <a:gd name="connsiteY140" fmla="*/ 657385 h 4135471"/>
                <a:gd name="connsiteX141" fmla="*/ 2682340 w 2854049"/>
                <a:gd name="connsiteY141" fmla="*/ 577215 h 4135471"/>
                <a:gd name="connsiteX142" fmla="*/ 2631895 w 2854049"/>
                <a:gd name="connsiteY142" fmla="*/ 501055 h 4135471"/>
                <a:gd name="connsiteX143" fmla="*/ 2574659 w 2854049"/>
                <a:gd name="connsiteY143" fmla="*/ 429907 h 4135471"/>
                <a:gd name="connsiteX144" fmla="*/ 2513543 w 2854049"/>
                <a:gd name="connsiteY144" fmla="*/ 361762 h 4135471"/>
                <a:gd name="connsiteX145" fmla="*/ 2446606 w 2854049"/>
                <a:gd name="connsiteY145" fmla="*/ 300634 h 4135471"/>
                <a:gd name="connsiteX146" fmla="*/ 2371907 w 2854049"/>
                <a:gd name="connsiteY146" fmla="*/ 243513 h 4135471"/>
                <a:gd name="connsiteX147" fmla="*/ 2294299 w 2854049"/>
                <a:gd name="connsiteY147" fmla="*/ 192406 h 4135471"/>
                <a:gd name="connsiteX148" fmla="*/ 2211840 w 2854049"/>
                <a:gd name="connsiteY148" fmla="*/ 147311 h 4135471"/>
                <a:gd name="connsiteX149" fmla="*/ 2121620 w 2854049"/>
                <a:gd name="connsiteY149" fmla="*/ 109230 h 4135471"/>
                <a:gd name="connsiteX150" fmla="*/ 2028490 w 2854049"/>
                <a:gd name="connsiteY150" fmla="*/ 74157 h 4135471"/>
                <a:gd name="connsiteX151" fmla="*/ 1927599 w 2854049"/>
                <a:gd name="connsiteY151" fmla="*/ 47099 h 4135471"/>
                <a:gd name="connsiteX152" fmla="*/ 1821858 w 2854049"/>
                <a:gd name="connsiteY152" fmla="*/ 25053 h 4135471"/>
                <a:gd name="connsiteX153" fmla="*/ 1711265 w 2854049"/>
                <a:gd name="connsiteY153" fmla="*/ 10021 h 4135471"/>
                <a:gd name="connsiteX154" fmla="*/ 1594853 w 2854049"/>
                <a:gd name="connsiteY154" fmla="*/ 1002 h 4135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2854049" h="4135471">
                  <a:moveTo>
                    <a:pt x="1696267" y="3431657"/>
                  </a:moveTo>
                  <a:cubicBezTo>
                    <a:pt x="1501914" y="3431657"/>
                    <a:pt x="1344360" y="3589211"/>
                    <a:pt x="1344360" y="3783564"/>
                  </a:cubicBezTo>
                  <a:cubicBezTo>
                    <a:pt x="1344360" y="3977917"/>
                    <a:pt x="1501914" y="4135471"/>
                    <a:pt x="1696267" y="4135471"/>
                  </a:cubicBezTo>
                  <a:cubicBezTo>
                    <a:pt x="1890620" y="4135471"/>
                    <a:pt x="2048174" y="3977917"/>
                    <a:pt x="2048174" y="3783564"/>
                  </a:cubicBezTo>
                  <a:cubicBezTo>
                    <a:pt x="2048174" y="3589211"/>
                    <a:pt x="1890620" y="3431657"/>
                    <a:pt x="1696267" y="3431657"/>
                  </a:cubicBezTo>
                  <a:close/>
                  <a:moveTo>
                    <a:pt x="1470680" y="0"/>
                  </a:moveTo>
                  <a:lnTo>
                    <a:pt x="1360088" y="9020"/>
                  </a:lnTo>
                  <a:lnTo>
                    <a:pt x="1082638" y="72152"/>
                  </a:lnTo>
                  <a:lnTo>
                    <a:pt x="1000179" y="103217"/>
                  </a:lnTo>
                  <a:lnTo>
                    <a:pt x="918691" y="138291"/>
                  </a:lnTo>
                  <a:lnTo>
                    <a:pt x="839141" y="180379"/>
                  </a:lnTo>
                  <a:lnTo>
                    <a:pt x="765414" y="227479"/>
                  </a:lnTo>
                  <a:lnTo>
                    <a:pt x="694595" y="280591"/>
                  </a:lnTo>
                  <a:lnTo>
                    <a:pt x="629599" y="338714"/>
                  </a:lnTo>
                  <a:lnTo>
                    <a:pt x="569452" y="401847"/>
                  </a:lnTo>
                  <a:lnTo>
                    <a:pt x="515126" y="470992"/>
                  </a:lnTo>
                  <a:lnTo>
                    <a:pt x="467591" y="544147"/>
                  </a:lnTo>
                  <a:lnTo>
                    <a:pt x="426847" y="622311"/>
                  </a:lnTo>
                  <a:lnTo>
                    <a:pt x="392893" y="706488"/>
                  </a:lnTo>
                  <a:lnTo>
                    <a:pt x="338568" y="937976"/>
                  </a:lnTo>
                  <a:lnTo>
                    <a:pt x="333717" y="994094"/>
                  </a:lnTo>
                  <a:lnTo>
                    <a:pt x="331776" y="1047206"/>
                  </a:lnTo>
                  <a:lnTo>
                    <a:pt x="333717" y="1096308"/>
                  </a:lnTo>
                  <a:lnTo>
                    <a:pt x="334686" y="1145413"/>
                  </a:lnTo>
                  <a:lnTo>
                    <a:pt x="334686" y="1191509"/>
                  </a:lnTo>
                  <a:lnTo>
                    <a:pt x="329836" y="1234599"/>
                  </a:lnTo>
                  <a:lnTo>
                    <a:pt x="315284" y="1278693"/>
                  </a:lnTo>
                  <a:lnTo>
                    <a:pt x="289092" y="1331805"/>
                  </a:lnTo>
                  <a:lnTo>
                    <a:pt x="257078" y="1380908"/>
                  </a:lnTo>
                  <a:lnTo>
                    <a:pt x="222155" y="1423998"/>
                  </a:lnTo>
                  <a:lnTo>
                    <a:pt x="185291" y="1468092"/>
                  </a:lnTo>
                  <a:lnTo>
                    <a:pt x="146487" y="1508176"/>
                  </a:lnTo>
                  <a:lnTo>
                    <a:pt x="107683" y="1548261"/>
                  </a:lnTo>
                  <a:lnTo>
                    <a:pt x="70819" y="1592354"/>
                  </a:lnTo>
                  <a:lnTo>
                    <a:pt x="58206" y="1604378"/>
                  </a:lnTo>
                  <a:lnTo>
                    <a:pt x="42684" y="1619410"/>
                  </a:lnTo>
                  <a:lnTo>
                    <a:pt x="26193" y="1637448"/>
                  </a:lnTo>
                  <a:lnTo>
                    <a:pt x="12611" y="1655486"/>
                  </a:lnTo>
                  <a:lnTo>
                    <a:pt x="3882" y="1677533"/>
                  </a:lnTo>
                  <a:lnTo>
                    <a:pt x="0" y="1701583"/>
                  </a:lnTo>
                  <a:lnTo>
                    <a:pt x="4851" y="1726636"/>
                  </a:lnTo>
                  <a:lnTo>
                    <a:pt x="17462" y="1750687"/>
                  </a:lnTo>
                  <a:lnTo>
                    <a:pt x="38806" y="1770728"/>
                  </a:lnTo>
                  <a:lnTo>
                    <a:pt x="63057" y="1784759"/>
                  </a:lnTo>
                  <a:lnTo>
                    <a:pt x="93130" y="1797786"/>
                  </a:lnTo>
                  <a:lnTo>
                    <a:pt x="125143" y="1808809"/>
                  </a:lnTo>
                  <a:lnTo>
                    <a:pt x="157158" y="1819833"/>
                  </a:lnTo>
                  <a:lnTo>
                    <a:pt x="188201" y="1830855"/>
                  </a:lnTo>
                  <a:lnTo>
                    <a:pt x="218273" y="1843883"/>
                  </a:lnTo>
                  <a:lnTo>
                    <a:pt x="245437" y="1857912"/>
                  </a:lnTo>
                  <a:lnTo>
                    <a:pt x="264839" y="1875951"/>
                  </a:lnTo>
                  <a:lnTo>
                    <a:pt x="259018" y="1900001"/>
                  </a:lnTo>
                  <a:lnTo>
                    <a:pt x="248347" y="1922047"/>
                  </a:lnTo>
                  <a:lnTo>
                    <a:pt x="237676" y="1945097"/>
                  </a:lnTo>
                  <a:lnTo>
                    <a:pt x="226035" y="1967142"/>
                  </a:lnTo>
                  <a:lnTo>
                    <a:pt x="215364" y="1989189"/>
                  </a:lnTo>
                  <a:lnTo>
                    <a:pt x="207602" y="2011236"/>
                  </a:lnTo>
                  <a:lnTo>
                    <a:pt x="204693" y="2031277"/>
                  </a:lnTo>
                  <a:lnTo>
                    <a:pt x="206633" y="2053324"/>
                  </a:lnTo>
                  <a:lnTo>
                    <a:pt x="217304" y="2073366"/>
                  </a:lnTo>
                  <a:lnTo>
                    <a:pt x="236706" y="2093409"/>
                  </a:lnTo>
                  <a:lnTo>
                    <a:pt x="264839" y="2113450"/>
                  </a:lnTo>
                  <a:lnTo>
                    <a:pt x="259018" y="2129483"/>
                  </a:lnTo>
                  <a:lnTo>
                    <a:pt x="250288" y="2145517"/>
                  </a:lnTo>
                  <a:lnTo>
                    <a:pt x="243497" y="2164557"/>
                  </a:lnTo>
                  <a:lnTo>
                    <a:pt x="241557" y="2184601"/>
                  </a:lnTo>
                  <a:lnTo>
                    <a:pt x="245437" y="2204642"/>
                  </a:lnTo>
                  <a:lnTo>
                    <a:pt x="256109" y="2222680"/>
                  </a:lnTo>
                  <a:lnTo>
                    <a:pt x="269690" y="2236709"/>
                  </a:lnTo>
                  <a:lnTo>
                    <a:pt x="287151" y="2249737"/>
                  </a:lnTo>
                  <a:lnTo>
                    <a:pt x="304613" y="2258756"/>
                  </a:lnTo>
                  <a:lnTo>
                    <a:pt x="321105" y="2269780"/>
                  </a:lnTo>
                  <a:lnTo>
                    <a:pt x="336627" y="2284810"/>
                  </a:lnTo>
                  <a:lnTo>
                    <a:pt x="345358" y="2300845"/>
                  </a:lnTo>
                  <a:lnTo>
                    <a:pt x="354089" y="2329906"/>
                  </a:lnTo>
                  <a:lnTo>
                    <a:pt x="354089" y="2362976"/>
                  </a:lnTo>
                  <a:lnTo>
                    <a:pt x="351179" y="2394041"/>
                  </a:lnTo>
                  <a:lnTo>
                    <a:pt x="343417" y="2426108"/>
                  </a:lnTo>
                  <a:lnTo>
                    <a:pt x="336627" y="2457173"/>
                  </a:lnTo>
                  <a:lnTo>
                    <a:pt x="331776" y="2485233"/>
                  </a:lnTo>
                  <a:lnTo>
                    <a:pt x="327896" y="2525318"/>
                  </a:lnTo>
                  <a:lnTo>
                    <a:pt x="331776" y="2561393"/>
                  </a:lnTo>
                  <a:lnTo>
                    <a:pt x="342447" y="2594464"/>
                  </a:lnTo>
                  <a:lnTo>
                    <a:pt x="356029" y="2623524"/>
                  </a:lnTo>
                  <a:lnTo>
                    <a:pt x="375432" y="2646572"/>
                  </a:lnTo>
                  <a:lnTo>
                    <a:pt x="400654" y="2668619"/>
                  </a:lnTo>
                  <a:lnTo>
                    <a:pt x="424906" y="2686657"/>
                  </a:lnTo>
                  <a:lnTo>
                    <a:pt x="453040" y="2701688"/>
                  </a:lnTo>
                  <a:lnTo>
                    <a:pt x="481173" y="2714717"/>
                  </a:lnTo>
                  <a:lnTo>
                    <a:pt x="509306" y="2721731"/>
                  </a:lnTo>
                  <a:lnTo>
                    <a:pt x="560721" y="2730751"/>
                  </a:lnTo>
                  <a:lnTo>
                    <a:pt x="615047" y="2734758"/>
                  </a:lnTo>
                  <a:lnTo>
                    <a:pt x="672284" y="2732755"/>
                  </a:lnTo>
                  <a:lnTo>
                    <a:pt x="728550" y="2726742"/>
                  </a:lnTo>
                  <a:lnTo>
                    <a:pt x="784816" y="2719726"/>
                  </a:lnTo>
                  <a:lnTo>
                    <a:pt x="838171" y="2708704"/>
                  </a:lnTo>
                  <a:lnTo>
                    <a:pt x="885706" y="2695677"/>
                  </a:lnTo>
                  <a:lnTo>
                    <a:pt x="927421" y="2681646"/>
                  </a:lnTo>
                  <a:lnTo>
                    <a:pt x="944882" y="2675633"/>
                  </a:lnTo>
                  <a:lnTo>
                    <a:pt x="968165" y="2668619"/>
                  </a:lnTo>
                  <a:lnTo>
                    <a:pt x="993388" y="2661605"/>
                  </a:lnTo>
                  <a:lnTo>
                    <a:pt x="1019581" y="2654590"/>
                  </a:lnTo>
                  <a:lnTo>
                    <a:pt x="1047714" y="2650582"/>
                  </a:lnTo>
                  <a:lnTo>
                    <a:pt x="1075847" y="2648577"/>
                  </a:lnTo>
                  <a:lnTo>
                    <a:pt x="1100100" y="2652585"/>
                  </a:lnTo>
                  <a:lnTo>
                    <a:pt x="1121442" y="2661605"/>
                  </a:lnTo>
                  <a:lnTo>
                    <a:pt x="1140844" y="2679643"/>
                  </a:lnTo>
                  <a:lnTo>
                    <a:pt x="1158306" y="2708704"/>
                  </a:lnTo>
                  <a:lnTo>
                    <a:pt x="1174797" y="2745782"/>
                  </a:lnTo>
                  <a:lnTo>
                    <a:pt x="1190319" y="2788872"/>
                  </a:lnTo>
                  <a:lnTo>
                    <a:pt x="1202931" y="2837975"/>
                  </a:lnTo>
                  <a:lnTo>
                    <a:pt x="1215541" y="2889083"/>
                  </a:lnTo>
                  <a:lnTo>
                    <a:pt x="1226212" y="2942195"/>
                  </a:lnTo>
                  <a:lnTo>
                    <a:pt x="1235914" y="2996309"/>
                  </a:lnTo>
                  <a:lnTo>
                    <a:pt x="1245616" y="3049421"/>
                  </a:lnTo>
                  <a:lnTo>
                    <a:pt x="1252407" y="3098524"/>
                  </a:lnTo>
                  <a:lnTo>
                    <a:pt x="1261138" y="3144621"/>
                  </a:lnTo>
                  <a:lnTo>
                    <a:pt x="1267927" y="3182701"/>
                  </a:lnTo>
                  <a:lnTo>
                    <a:pt x="1273749" y="3215771"/>
                  </a:lnTo>
                  <a:lnTo>
                    <a:pt x="1405683" y="3238820"/>
                  </a:lnTo>
                  <a:lnTo>
                    <a:pt x="1539558" y="3251847"/>
                  </a:lnTo>
                  <a:lnTo>
                    <a:pt x="1677312" y="3253851"/>
                  </a:lnTo>
                  <a:lnTo>
                    <a:pt x="1817977" y="3246837"/>
                  </a:lnTo>
                  <a:lnTo>
                    <a:pt x="1963493" y="3226793"/>
                  </a:lnTo>
                  <a:lnTo>
                    <a:pt x="1998071" y="3220300"/>
                  </a:lnTo>
                  <a:lnTo>
                    <a:pt x="1972544" y="2990832"/>
                  </a:lnTo>
                  <a:cubicBezTo>
                    <a:pt x="1951990" y="2824419"/>
                    <a:pt x="1923973" y="2664322"/>
                    <a:pt x="1866104" y="2529483"/>
                  </a:cubicBezTo>
                  <a:cubicBezTo>
                    <a:pt x="1798827" y="2378364"/>
                    <a:pt x="1318234" y="2057324"/>
                    <a:pt x="1085631" y="1773024"/>
                  </a:cubicBezTo>
                  <a:cubicBezTo>
                    <a:pt x="1039452" y="1683967"/>
                    <a:pt x="924385" y="1218329"/>
                    <a:pt x="1277747" y="968535"/>
                  </a:cubicBezTo>
                  <a:cubicBezTo>
                    <a:pt x="1430175" y="835482"/>
                    <a:pt x="1702005" y="831017"/>
                    <a:pt x="1914134" y="872477"/>
                  </a:cubicBezTo>
                  <a:cubicBezTo>
                    <a:pt x="2031257" y="905756"/>
                    <a:pt x="2240228" y="1053847"/>
                    <a:pt x="2334389" y="1316747"/>
                  </a:cubicBezTo>
                  <a:lnTo>
                    <a:pt x="2850702" y="1256710"/>
                  </a:lnTo>
                  <a:lnTo>
                    <a:pt x="2851858" y="1288484"/>
                  </a:lnTo>
                  <a:lnTo>
                    <a:pt x="2854049" y="1252639"/>
                  </a:lnTo>
                  <a:lnTo>
                    <a:pt x="2852109" y="1156435"/>
                  </a:lnTo>
                  <a:lnTo>
                    <a:pt x="2845318" y="1062236"/>
                  </a:lnTo>
                  <a:lnTo>
                    <a:pt x="2830767" y="971045"/>
                  </a:lnTo>
                  <a:lnTo>
                    <a:pt x="2811365" y="881857"/>
                  </a:lnTo>
                  <a:lnTo>
                    <a:pt x="2787112" y="799684"/>
                  </a:lnTo>
                  <a:lnTo>
                    <a:pt x="2759950" y="724526"/>
                  </a:lnTo>
                  <a:lnTo>
                    <a:pt x="2728906" y="657385"/>
                  </a:lnTo>
                  <a:lnTo>
                    <a:pt x="2682340" y="577215"/>
                  </a:lnTo>
                  <a:lnTo>
                    <a:pt x="2631895" y="501055"/>
                  </a:lnTo>
                  <a:lnTo>
                    <a:pt x="2574659" y="429907"/>
                  </a:lnTo>
                  <a:lnTo>
                    <a:pt x="2513543" y="361762"/>
                  </a:lnTo>
                  <a:lnTo>
                    <a:pt x="2446606" y="300634"/>
                  </a:lnTo>
                  <a:lnTo>
                    <a:pt x="2371907" y="243513"/>
                  </a:lnTo>
                  <a:lnTo>
                    <a:pt x="2294299" y="192406"/>
                  </a:lnTo>
                  <a:lnTo>
                    <a:pt x="2211840" y="147311"/>
                  </a:lnTo>
                  <a:lnTo>
                    <a:pt x="2121620" y="109230"/>
                  </a:lnTo>
                  <a:lnTo>
                    <a:pt x="2028490" y="74157"/>
                  </a:lnTo>
                  <a:lnTo>
                    <a:pt x="1927599" y="47099"/>
                  </a:lnTo>
                  <a:lnTo>
                    <a:pt x="1821858" y="25053"/>
                  </a:lnTo>
                  <a:lnTo>
                    <a:pt x="1711265" y="10021"/>
                  </a:lnTo>
                  <a:lnTo>
                    <a:pt x="1594853" y="1002"/>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ko-KR" altLang="en-US" sz="2701"/>
            </a:p>
          </p:txBody>
        </p:sp>
        <p:sp>
          <p:nvSpPr>
            <p:cNvPr id="25" name="Freeform: Shape 14">
              <a:extLst>
                <a:ext uri="{FF2B5EF4-FFF2-40B4-BE49-F238E27FC236}">
                  <a16:creationId xmlns:a16="http://schemas.microsoft.com/office/drawing/2014/main" id="{981DBEE4-717E-8C47-A2F9-BBE41DFF0FD7}"/>
                </a:ext>
              </a:extLst>
            </p:cNvPr>
            <p:cNvSpPr/>
            <p:nvPr/>
          </p:nvSpPr>
          <p:spPr>
            <a:xfrm flipH="1">
              <a:off x="1105009" y="665240"/>
              <a:ext cx="3688534" cy="2409764"/>
            </a:xfrm>
            <a:custGeom>
              <a:avLst/>
              <a:gdLst>
                <a:gd name="connsiteX0" fmla="*/ 1547519 w 3095038"/>
                <a:gd name="connsiteY0" fmla="*/ 0 h 2022026"/>
                <a:gd name="connsiteX1" fmla="*/ 3095038 w 3095038"/>
                <a:gd name="connsiteY1" fmla="*/ 627509 h 2022026"/>
                <a:gd name="connsiteX2" fmla="*/ 2825277 w 3095038"/>
                <a:gd name="connsiteY2" fmla="*/ 736897 h 2022026"/>
                <a:gd name="connsiteX3" fmla="*/ 2825277 w 3095038"/>
                <a:gd name="connsiteY3" fmla="*/ 1583608 h 2022026"/>
                <a:gd name="connsiteX4" fmla="*/ 2829142 w 3095038"/>
                <a:gd name="connsiteY4" fmla="*/ 1585209 h 2022026"/>
                <a:gd name="connsiteX5" fmla="*/ 2841509 w 3095038"/>
                <a:gd name="connsiteY5" fmla="*/ 1615067 h 2022026"/>
                <a:gd name="connsiteX6" fmla="*/ 2829142 w 3095038"/>
                <a:gd name="connsiteY6" fmla="*/ 1644926 h 2022026"/>
                <a:gd name="connsiteX7" fmla="*/ 2826092 w 3095038"/>
                <a:gd name="connsiteY7" fmla="*/ 1646189 h 2022026"/>
                <a:gd name="connsiteX8" fmla="*/ 2876626 w 3095038"/>
                <a:gd name="connsiteY8" fmla="*/ 2022026 h 2022026"/>
                <a:gd name="connsiteX9" fmla="*/ 2721940 w 3095038"/>
                <a:gd name="connsiteY9" fmla="*/ 2022026 h 2022026"/>
                <a:gd name="connsiteX10" fmla="*/ 2772475 w 3095038"/>
                <a:gd name="connsiteY10" fmla="*/ 1646189 h 2022026"/>
                <a:gd name="connsiteX11" fmla="*/ 2769425 w 3095038"/>
                <a:gd name="connsiteY11" fmla="*/ 1644926 h 2022026"/>
                <a:gd name="connsiteX12" fmla="*/ 2757057 w 3095038"/>
                <a:gd name="connsiteY12" fmla="*/ 1615067 h 2022026"/>
                <a:gd name="connsiteX13" fmla="*/ 2769425 w 3095038"/>
                <a:gd name="connsiteY13" fmla="*/ 1585209 h 2022026"/>
                <a:gd name="connsiteX14" fmla="*/ 2773289 w 3095038"/>
                <a:gd name="connsiteY14" fmla="*/ 1583608 h 2022026"/>
                <a:gd name="connsiteX15" fmla="*/ 2773289 w 3095038"/>
                <a:gd name="connsiteY15" fmla="*/ 757978 h 2022026"/>
                <a:gd name="connsiteX16" fmla="*/ 2747752 w 3095038"/>
                <a:gd name="connsiteY16" fmla="*/ 768333 h 2022026"/>
                <a:gd name="connsiteX17" fmla="*/ 2473970 w 3095038"/>
                <a:gd name="connsiteY17" fmla="*/ 981499 h 2022026"/>
                <a:gd name="connsiteX18" fmla="*/ 2473970 w 3095038"/>
                <a:gd name="connsiteY18" fmla="*/ 1333096 h 2022026"/>
                <a:gd name="connsiteX19" fmla="*/ 1442377 w 3095038"/>
                <a:gd name="connsiteY19" fmla="*/ 1553521 h 2022026"/>
                <a:gd name="connsiteX20" fmla="*/ 628675 w 3095038"/>
                <a:gd name="connsiteY20" fmla="*/ 1422110 h 2022026"/>
                <a:gd name="connsiteX21" fmla="*/ 635755 w 3095038"/>
                <a:gd name="connsiteY21" fmla="*/ 1406334 h 2022026"/>
                <a:gd name="connsiteX22" fmla="*/ 621068 w 3095038"/>
                <a:gd name="connsiteY22" fmla="*/ 1402746 h 2022026"/>
                <a:gd name="connsiteX23" fmla="*/ 621068 w 3095038"/>
                <a:gd name="connsiteY23" fmla="*/ 981499 h 2022026"/>
                <a:gd name="connsiteX24" fmla="*/ 0 w 3095038"/>
                <a:gd name="connsiteY24" fmla="*/ 627509 h 20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095038" h="2022026">
                  <a:moveTo>
                    <a:pt x="1547519" y="0"/>
                  </a:moveTo>
                  <a:lnTo>
                    <a:pt x="3095038" y="627509"/>
                  </a:lnTo>
                  <a:lnTo>
                    <a:pt x="2825277" y="736897"/>
                  </a:lnTo>
                  <a:lnTo>
                    <a:pt x="2825277" y="1583608"/>
                  </a:lnTo>
                  <a:lnTo>
                    <a:pt x="2829142" y="1585209"/>
                  </a:lnTo>
                  <a:cubicBezTo>
                    <a:pt x="2836783" y="1592850"/>
                    <a:pt x="2841509" y="1603406"/>
                    <a:pt x="2841509" y="1615067"/>
                  </a:cubicBezTo>
                  <a:cubicBezTo>
                    <a:pt x="2841509" y="1626728"/>
                    <a:pt x="2836783" y="1637284"/>
                    <a:pt x="2829142" y="1644926"/>
                  </a:cubicBezTo>
                  <a:lnTo>
                    <a:pt x="2826092" y="1646189"/>
                  </a:lnTo>
                  <a:lnTo>
                    <a:pt x="2876626" y="2022026"/>
                  </a:lnTo>
                  <a:lnTo>
                    <a:pt x="2721940" y="2022026"/>
                  </a:lnTo>
                  <a:lnTo>
                    <a:pt x="2772475" y="1646189"/>
                  </a:lnTo>
                  <a:lnTo>
                    <a:pt x="2769425" y="1644926"/>
                  </a:lnTo>
                  <a:cubicBezTo>
                    <a:pt x="2761784" y="1637284"/>
                    <a:pt x="2757057" y="1626728"/>
                    <a:pt x="2757057" y="1615067"/>
                  </a:cubicBezTo>
                  <a:cubicBezTo>
                    <a:pt x="2757057" y="1603406"/>
                    <a:pt x="2761784" y="1592850"/>
                    <a:pt x="2769425" y="1585209"/>
                  </a:cubicBezTo>
                  <a:lnTo>
                    <a:pt x="2773289" y="1583608"/>
                  </a:lnTo>
                  <a:lnTo>
                    <a:pt x="2773289" y="757978"/>
                  </a:lnTo>
                  <a:lnTo>
                    <a:pt x="2747752" y="768333"/>
                  </a:lnTo>
                  <a:lnTo>
                    <a:pt x="2473970" y="981499"/>
                  </a:lnTo>
                  <a:lnTo>
                    <a:pt x="2473970" y="1333096"/>
                  </a:lnTo>
                  <a:cubicBezTo>
                    <a:pt x="2176456" y="1474039"/>
                    <a:pt x="1822001" y="1553521"/>
                    <a:pt x="1442377" y="1553521"/>
                  </a:cubicBezTo>
                  <a:cubicBezTo>
                    <a:pt x="1151810" y="1553521"/>
                    <a:pt x="875988" y="1506956"/>
                    <a:pt x="628675" y="1422110"/>
                  </a:cubicBezTo>
                  <a:cubicBezTo>
                    <a:pt x="630298" y="1416654"/>
                    <a:pt x="632987" y="1411486"/>
                    <a:pt x="635755" y="1406334"/>
                  </a:cubicBezTo>
                  <a:cubicBezTo>
                    <a:pt x="631035" y="1404608"/>
                    <a:pt x="626049" y="1403669"/>
                    <a:pt x="621068" y="1402746"/>
                  </a:cubicBezTo>
                  <a:lnTo>
                    <a:pt x="621068" y="981499"/>
                  </a:lnTo>
                  <a:lnTo>
                    <a:pt x="0" y="627509"/>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sz="2701" dirty="0"/>
            </a:p>
          </p:txBody>
        </p:sp>
      </p:grpSp>
      <p:sp>
        <p:nvSpPr>
          <p:cNvPr id="9" name="Slide Number Placeholder 5">
            <a:extLst>
              <a:ext uri="{FF2B5EF4-FFF2-40B4-BE49-F238E27FC236}">
                <a16:creationId xmlns:a16="http://schemas.microsoft.com/office/drawing/2014/main" id="{E09D49CB-421D-4D4F-B302-D277225CB09D}"/>
              </a:ext>
            </a:extLst>
          </p:cNvPr>
          <p:cNvSpPr>
            <a:spLocks noGrp="1"/>
          </p:cNvSpPr>
          <p:nvPr>
            <p:ph type="sldNum" sz="quarter" idx="4"/>
          </p:nvPr>
        </p:nvSpPr>
        <p:spPr>
          <a:xfrm>
            <a:off x="9192344" y="63617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CF162D-A7C7-D241-A601-E27A553998D8}" type="slidenum">
              <a:rPr lang="x-none" smtClean="0"/>
              <a:t>‹#›</a:t>
            </a:fld>
            <a:endParaRPr lang="x-none" dirty="0"/>
          </a:p>
        </p:txBody>
      </p:sp>
    </p:spTree>
    <p:extLst>
      <p:ext uri="{BB962C8B-B14F-4D97-AF65-F5344CB8AC3E}">
        <p14:creationId xmlns:p14="http://schemas.microsoft.com/office/powerpoint/2010/main" val="855419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992AE927-E13C-FE41-82A4-CD11E7B24C92}"/>
              </a:ext>
            </a:extLst>
          </p:cNvPr>
          <p:cNvSpPr/>
          <p:nvPr userDrawn="1"/>
        </p:nvSpPr>
        <p:spPr>
          <a:xfrm>
            <a:off x="4511824" y="476672"/>
            <a:ext cx="6552728"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pic>
        <p:nvPicPr>
          <p:cNvPr id="16" name="Picture 15">
            <a:extLst>
              <a:ext uri="{FF2B5EF4-FFF2-40B4-BE49-F238E27FC236}">
                <a16:creationId xmlns:a16="http://schemas.microsoft.com/office/drawing/2014/main" id="{DC3FA15D-51E1-1546-90C0-BFA7B5718154}"/>
              </a:ext>
            </a:extLst>
          </p:cNvPr>
          <p:cNvPicPr>
            <a:picLocks noChangeAspect="1"/>
          </p:cNvPicPr>
          <p:nvPr userDrawn="1"/>
        </p:nvPicPr>
        <p:blipFill>
          <a:blip r:embed="rId2"/>
          <a:stretch>
            <a:fillRect/>
          </a:stretch>
        </p:blipFill>
        <p:spPr>
          <a:xfrm>
            <a:off x="-173075" y="-95943"/>
            <a:ext cx="4862521" cy="7049885"/>
          </a:xfrm>
          <a:prstGeom prst="rect">
            <a:avLst/>
          </a:prstGeom>
        </p:spPr>
      </p:pic>
      <p:pic>
        <p:nvPicPr>
          <p:cNvPr id="10" name="Picture 9">
            <a:extLst>
              <a:ext uri="{FF2B5EF4-FFF2-40B4-BE49-F238E27FC236}">
                <a16:creationId xmlns:a16="http://schemas.microsoft.com/office/drawing/2014/main" id="{96AB838C-ED18-0240-8D4C-1DD09A1842B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207568" y="1448686"/>
            <a:ext cx="7876039" cy="4500594"/>
          </a:xfrm>
          <a:prstGeom prst="rect">
            <a:avLst/>
          </a:prstGeom>
        </p:spPr>
      </p:pic>
      <p:sp>
        <p:nvSpPr>
          <p:cNvPr id="4" name="Rectangle 3">
            <a:extLst>
              <a:ext uri="{FF2B5EF4-FFF2-40B4-BE49-F238E27FC236}">
                <a16:creationId xmlns:a16="http://schemas.microsoft.com/office/drawing/2014/main" id="{D165B0C5-B7FB-9D48-9D34-05C7D825DD48}"/>
              </a:ext>
            </a:extLst>
          </p:cNvPr>
          <p:cNvSpPr/>
          <p:nvPr userDrawn="1"/>
        </p:nvSpPr>
        <p:spPr>
          <a:xfrm>
            <a:off x="3143672" y="1628800"/>
            <a:ext cx="6048672" cy="374441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29" name="Title 1">
            <a:extLst>
              <a:ext uri="{FF2B5EF4-FFF2-40B4-BE49-F238E27FC236}">
                <a16:creationId xmlns:a16="http://schemas.microsoft.com/office/drawing/2014/main" id="{8493497E-F171-9A4F-B0A7-470216BED466}"/>
              </a:ext>
            </a:extLst>
          </p:cNvPr>
          <p:cNvSpPr>
            <a:spLocks noGrp="1"/>
          </p:cNvSpPr>
          <p:nvPr>
            <p:ph type="title"/>
          </p:nvPr>
        </p:nvSpPr>
        <p:spPr>
          <a:xfrm>
            <a:off x="1749178" y="464707"/>
            <a:ext cx="9008656" cy="876061"/>
          </a:xfrm>
          <a:prstGeom prst="rect">
            <a:avLst/>
          </a:prstGeom>
          <a:effectLst/>
        </p:spPr>
        <p:txBody>
          <a:bodyPr>
            <a:normAutofit/>
          </a:bodyPr>
          <a:lstStyle>
            <a:lvl1pPr algn="r" rtl="1">
              <a:defRPr sz="2800" b="1" i="0">
                <a:solidFill>
                  <a:schemeClr val="bg1"/>
                </a:solidFill>
                <a:effectLst/>
                <a:latin typeface="Fb Tipograf" panose="02020503050405020304" pitchFamily="18" charset="-79"/>
                <a:cs typeface="Fb Tipograf" panose="02020503050405020304" pitchFamily="18" charset="-79"/>
              </a:defRPr>
            </a:lvl1pPr>
          </a:lstStyle>
          <a:p>
            <a:r>
              <a:rPr lang="en-US" dirty="0"/>
              <a:t>Click to edit Master title style</a:t>
            </a:r>
          </a:p>
        </p:txBody>
      </p:sp>
      <p:sp>
        <p:nvSpPr>
          <p:cNvPr id="7" name="Slide Number Placeholder 5">
            <a:extLst>
              <a:ext uri="{FF2B5EF4-FFF2-40B4-BE49-F238E27FC236}">
                <a16:creationId xmlns:a16="http://schemas.microsoft.com/office/drawing/2014/main" id="{0AD82A3C-9763-4848-B192-0B18A2B541CA}"/>
              </a:ext>
            </a:extLst>
          </p:cNvPr>
          <p:cNvSpPr>
            <a:spLocks noGrp="1"/>
          </p:cNvSpPr>
          <p:nvPr>
            <p:ph type="sldNum" sz="quarter" idx="4"/>
          </p:nvPr>
        </p:nvSpPr>
        <p:spPr>
          <a:xfrm>
            <a:off x="9192344" y="63617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CF162D-A7C7-D241-A601-E27A553998D8}" type="slidenum">
              <a:rPr lang="x-none" smtClean="0"/>
              <a:t>‹#›</a:t>
            </a:fld>
            <a:endParaRPr lang="x-none" dirty="0"/>
          </a:p>
        </p:txBody>
      </p:sp>
    </p:spTree>
    <p:extLst>
      <p:ext uri="{BB962C8B-B14F-4D97-AF65-F5344CB8AC3E}">
        <p14:creationId xmlns:p14="http://schemas.microsoft.com/office/powerpoint/2010/main" val="399430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C39CF53-CDC7-4D35-A733-D1976D61D5F1}"/>
              </a:ext>
            </a:extLst>
          </p:cNvPr>
          <p:cNvGrpSpPr/>
          <p:nvPr userDrawn="1"/>
        </p:nvGrpSpPr>
        <p:grpSpPr>
          <a:xfrm>
            <a:off x="2518020" y="1448686"/>
            <a:ext cx="7876039" cy="4500594"/>
            <a:chOff x="2518020" y="1448686"/>
            <a:chExt cx="7876039" cy="4500594"/>
          </a:xfrm>
        </p:grpSpPr>
        <p:pic>
          <p:nvPicPr>
            <p:cNvPr id="9" name="Picture 8">
              <a:extLst>
                <a:ext uri="{FF2B5EF4-FFF2-40B4-BE49-F238E27FC236}">
                  <a16:creationId xmlns:a16="http://schemas.microsoft.com/office/drawing/2014/main" id="{D82869F7-1FC1-8246-A482-844F38D6C5E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518020" y="1448686"/>
              <a:ext cx="7876039" cy="4500594"/>
            </a:xfrm>
            <a:prstGeom prst="rect">
              <a:avLst/>
            </a:prstGeom>
          </p:spPr>
        </p:pic>
        <p:sp>
          <p:nvSpPr>
            <p:cNvPr id="11" name="Rectangle 10">
              <a:extLst>
                <a:ext uri="{FF2B5EF4-FFF2-40B4-BE49-F238E27FC236}">
                  <a16:creationId xmlns:a16="http://schemas.microsoft.com/office/drawing/2014/main" id="{08CF7DA9-2897-754D-B354-7D84A5E0F6EB}"/>
                </a:ext>
              </a:extLst>
            </p:cNvPr>
            <p:cNvSpPr/>
            <p:nvPr userDrawn="1"/>
          </p:nvSpPr>
          <p:spPr>
            <a:xfrm>
              <a:off x="3431704" y="1628800"/>
              <a:ext cx="6048672" cy="374441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grpSp>
      <p:sp>
        <p:nvSpPr>
          <p:cNvPr id="22" name="Rectangle 21">
            <a:extLst>
              <a:ext uri="{FF2B5EF4-FFF2-40B4-BE49-F238E27FC236}">
                <a16:creationId xmlns:a16="http://schemas.microsoft.com/office/drawing/2014/main" id="{76BDABDA-2579-3149-9E0A-EB864445DA80}"/>
              </a:ext>
            </a:extLst>
          </p:cNvPr>
          <p:cNvSpPr/>
          <p:nvPr userDrawn="1"/>
        </p:nvSpPr>
        <p:spPr>
          <a:xfrm>
            <a:off x="4945214" y="476672"/>
            <a:ext cx="6552728"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5" name="Rectangle 4">
            <a:extLst>
              <a:ext uri="{FF2B5EF4-FFF2-40B4-BE49-F238E27FC236}">
                <a16:creationId xmlns:a16="http://schemas.microsoft.com/office/drawing/2014/main" id="{9A5FD1DC-F7F4-4C51-9312-993853A824FF}"/>
              </a:ext>
            </a:extLst>
          </p:cNvPr>
          <p:cNvSpPr/>
          <p:nvPr userDrawn="1"/>
        </p:nvSpPr>
        <p:spPr>
          <a:xfrm>
            <a:off x="4511824" y="476672"/>
            <a:ext cx="6552728"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7" name="Title 1">
            <a:extLst>
              <a:ext uri="{FF2B5EF4-FFF2-40B4-BE49-F238E27FC236}">
                <a16:creationId xmlns:a16="http://schemas.microsoft.com/office/drawing/2014/main" id="{5A0F6810-00FD-4A90-9A69-9C4011707779}"/>
              </a:ext>
            </a:extLst>
          </p:cNvPr>
          <p:cNvSpPr>
            <a:spLocks noGrp="1"/>
          </p:cNvSpPr>
          <p:nvPr>
            <p:ph type="title"/>
          </p:nvPr>
        </p:nvSpPr>
        <p:spPr>
          <a:xfrm>
            <a:off x="1749178" y="464707"/>
            <a:ext cx="9008656" cy="876061"/>
          </a:xfrm>
          <a:prstGeom prst="rect">
            <a:avLst/>
          </a:prstGeom>
          <a:effectLst/>
        </p:spPr>
        <p:txBody>
          <a:bodyPr>
            <a:normAutofit/>
          </a:bodyPr>
          <a:lstStyle>
            <a:lvl1pPr algn="r" rtl="1">
              <a:defRPr sz="2800" b="1" i="0">
                <a:solidFill>
                  <a:schemeClr val="bg1"/>
                </a:solidFill>
                <a:effectLst/>
                <a:latin typeface="Fb Tipograf" panose="02020503050405020304" pitchFamily="18" charset="-79"/>
                <a:cs typeface="Fb Tipograf" panose="02020503050405020304" pitchFamily="18" charset="-79"/>
              </a:defRPr>
            </a:lvl1pPr>
          </a:lstStyle>
          <a:p>
            <a:r>
              <a:rPr lang="en-US" dirty="0"/>
              <a:t>Click to edit Master title style</a:t>
            </a:r>
          </a:p>
        </p:txBody>
      </p:sp>
      <p:sp>
        <p:nvSpPr>
          <p:cNvPr id="8" name="Slide Number Placeholder 5">
            <a:extLst>
              <a:ext uri="{FF2B5EF4-FFF2-40B4-BE49-F238E27FC236}">
                <a16:creationId xmlns:a16="http://schemas.microsoft.com/office/drawing/2014/main" id="{1A54F6D9-F7C2-4C87-AB77-ADC77E6ED75F}"/>
              </a:ext>
            </a:extLst>
          </p:cNvPr>
          <p:cNvSpPr>
            <a:spLocks noGrp="1"/>
          </p:cNvSpPr>
          <p:nvPr>
            <p:ph type="sldNum" sz="quarter" idx="4"/>
          </p:nvPr>
        </p:nvSpPr>
        <p:spPr>
          <a:xfrm>
            <a:off x="9192344" y="63617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CF162D-A7C7-D241-A601-E27A553998D8}" type="slidenum">
              <a:rPr lang="x-none" smtClean="0"/>
              <a:t>‹#›</a:t>
            </a:fld>
            <a:endParaRPr lang="x-none" dirty="0"/>
          </a:p>
        </p:txBody>
      </p:sp>
    </p:spTree>
    <p:extLst>
      <p:ext uri="{BB962C8B-B14F-4D97-AF65-F5344CB8AC3E}">
        <p14:creationId xmlns:p14="http://schemas.microsoft.com/office/powerpoint/2010/main" val="2324269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C39CF53-CDC7-4D35-A733-D1976D61D5F1}"/>
              </a:ext>
            </a:extLst>
          </p:cNvPr>
          <p:cNvGrpSpPr/>
          <p:nvPr userDrawn="1"/>
        </p:nvGrpSpPr>
        <p:grpSpPr>
          <a:xfrm>
            <a:off x="2518020" y="2060848"/>
            <a:ext cx="7876039" cy="4500594"/>
            <a:chOff x="2518020" y="1448686"/>
            <a:chExt cx="7876039" cy="4500594"/>
          </a:xfrm>
        </p:grpSpPr>
        <p:pic>
          <p:nvPicPr>
            <p:cNvPr id="9" name="Picture 8">
              <a:extLst>
                <a:ext uri="{FF2B5EF4-FFF2-40B4-BE49-F238E27FC236}">
                  <a16:creationId xmlns:a16="http://schemas.microsoft.com/office/drawing/2014/main" id="{D82869F7-1FC1-8246-A482-844F38D6C5E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518020" y="1448686"/>
              <a:ext cx="7876039" cy="4500594"/>
            </a:xfrm>
            <a:prstGeom prst="rect">
              <a:avLst/>
            </a:prstGeom>
          </p:spPr>
        </p:pic>
        <p:sp>
          <p:nvSpPr>
            <p:cNvPr id="11" name="Rectangle 10">
              <a:extLst>
                <a:ext uri="{FF2B5EF4-FFF2-40B4-BE49-F238E27FC236}">
                  <a16:creationId xmlns:a16="http://schemas.microsoft.com/office/drawing/2014/main" id="{08CF7DA9-2897-754D-B354-7D84A5E0F6EB}"/>
                </a:ext>
              </a:extLst>
            </p:cNvPr>
            <p:cNvSpPr/>
            <p:nvPr userDrawn="1"/>
          </p:nvSpPr>
          <p:spPr>
            <a:xfrm>
              <a:off x="3431704" y="1628800"/>
              <a:ext cx="6048672" cy="374441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grpSp>
      <p:sp>
        <p:nvSpPr>
          <p:cNvPr id="22" name="Rectangle 21">
            <a:extLst>
              <a:ext uri="{FF2B5EF4-FFF2-40B4-BE49-F238E27FC236}">
                <a16:creationId xmlns:a16="http://schemas.microsoft.com/office/drawing/2014/main" id="{76BDABDA-2579-3149-9E0A-EB864445DA80}"/>
              </a:ext>
            </a:extLst>
          </p:cNvPr>
          <p:cNvSpPr/>
          <p:nvPr userDrawn="1"/>
        </p:nvSpPr>
        <p:spPr>
          <a:xfrm>
            <a:off x="4945214" y="476672"/>
            <a:ext cx="6552728"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5" name="Rectangle 4">
            <a:extLst>
              <a:ext uri="{FF2B5EF4-FFF2-40B4-BE49-F238E27FC236}">
                <a16:creationId xmlns:a16="http://schemas.microsoft.com/office/drawing/2014/main" id="{9A5FD1DC-F7F4-4C51-9312-993853A824FF}"/>
              </a:ext>
            </a:extLst>
          </p:cNvPr>
          <p:cNvSpPr/>
          <p:nvPr userDrawn="1"/>
        </p:nvSpPr>
        <p:spPr>
          <a:xfrm>
            <a:off x="4511824" y="476672"/>
            <a:ext cx="6552728"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7" name="Title 1">
            <a:extLst>
              <a:ext uri="{FF2B5EF4-FFF2-40B4-BE49-F238E27FC236}">
                <a16:creationId xmlns:a16="http://schemas.microsoft.com/office/drawing/2014/main" id="{5A0F6810-00FD-4A90-9A69-9C4011707779}"/>
              </a:ext>
            </a:extLst>
          </p:cNvPr>
          <p:cNvSpPr>
            <a:spLocks noGrp="1"/>
          </p:cNvSpPr>
          <p:nvPr>
            <p:ph type="title"/>
          </p:nvPr>
        </p:nvSpPr>
        <p:spPr>
          <a:xfrm>
            <a:off x="1749178" y="464707"/>
            <a:ext cx="9008656" cy="876061"/>
          </a:xfrm>
          <a:prstGeom prst="rect">
            <a:avLst/>
          </a:prstGeom>
          <a:effectLst/>
        </p:spPr>
        <p:txBody>
          <a:bodyPr>
            <a:normAutofit/>
          </a:bodyPr>
          <a:lstStyle>
            <a:lvl1pPr algn="r" rtl="1">
              <a:defRPr sz="2800" b="1" i="0">
                <a:solidFill>
                  <a:schemeClr val="bg1"/>
                </a:solidFill>
                <a:effectLst/>
                <a:latin typeface="Fb Tipograf" panose="02020503050405020304" pitchFamily="18" charset="-79"/>
                <a:cs typeface="Fb Tipograf" panose="02020503050405020304" pitchFamily="18" charset="-79"/>
              </a:defRPr>
            </a:lvl1pPr>
          </a:lstStyle>
          <a:p>
            <a:r>
              <a:rPr lang="en-US" dirty="0"/>
              <a:t>Click to edit Master title style</a:t>
            </a:r>
          </a:p>
        </p:txBody>
      </p:sp>
      <p:sp>
        <p:nvSpPr>
          <p:cNvPr id="8" name="Slide Number Placeholder 5">
            <a:extLst>
              <a:ext uri="{FF2B5EF4-FFF2-40B4-BE49-F238E27FC236}">
                <a16:creationId xmlns:a16="http://schemas.microsoft.com/office/drawing/2014/main" id="{8539ED6F-F2FA-4583-81D8-3CEA03F9FBE6}"/>
              </a:ext>
            </a:extLst>
          </p:cNvPr>
          <p:cNvSpPr>
            <a:spLocks noGrp="1"/>
          </p:cNvSpPr>
          <p:nvPr>
            <p:ph type="sldNum" sz="quarter" idx="4"/>
          </p:nvPr>
        </p:nvSpPr>
        <p:spPr>
          <a:xfrm>
            <a:off x="9192344" y="63617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CF162D-A7C7-D241-A601-E27A553998D8}" type="slidenum">
              <a:rPr lang="x-none" smtClean="0"/>
              <a:t>‹#›</a:t>
            </a:fld>
            <a:endParaRPr lang="x-none" dirty="0"/>
          </a:p>
        </p:txBody>
      </p:sp>
    </p:spTree>
    <p:extLst>
      <p:ext uri="{BB962C8B-B14F-4D97-AF65-F5344CB8AC3E}">
        <p14:creationId xmlns:p14="http://schemas.microsoft.com/office/powerpoint/2010/main" val="38551292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06B831-6A8F-4153-A864-C4F169F03962}"/>
              </a:ext>
            </a:extLst>
          </p:cNvPr>
          <p:cNvSpPr/>
          <p:nvPr userDrawn="1"/>
        </p:nvSpPr>
        <p:spPr>
          <a:xfrm>
            <a:off x="-240704" y="-243408"/>
            <a:ext cx="4104456" cy="7344816"/>
          </a:xfrm>
          <a:prstGeom prst="rect">
            <a:avLst/>
          </a:prstGeom>
          <a:gradFill>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pic>
        <p:nvPicPr>
          <p:cNvPr id="3" name="Picture 2">
            <a:extLst>
              <a:ext uri="{FF2B5EF4-FFF2-40B4-BE49-F238E27FC236}">
                <a16:creationId xmlns:a16="http://schemas.microsoft.com/office/drawing/2014/main" id="{4BAC6CEF-58F8-AD42-A83B-42ECB4AA504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91544" y="1772816"/>
            <a:ext cx="5522195" cy="3155540"/>
          </a:xfrm>
          <a:prstGeom prst="rect">
            <a:avLst/>
          </a:prstGeom>
        </p:spPr>
      </p:pic>
      <p:sp>
        <p:nvSpPr>
          <p:cNvPr id="11" name="Rectangle 10">
            <a:extLst>
              <a:ext uri="{FF2B5EF4-FFF2-40B4-BE49-F238E27FC236}">
                <a16:creationId xmlns:a16="http://schemas.microsoft.com/office/drawing/2014/main" id="{79696A0A-2585-374F-A898-1C6BFD19F73C}"/>
              </a:ext>
            </a:extLst>
          </p:cNvPr>
          <p:cNvSpPr/>
          <p:nvPr userDrawn="1"/>
        </p:nvSpPr>
        <p:spPr>
          <a:xfrm>
            <a:off x="2628405" y="1916832"/>
            <a:ext cx="4248472" cy="266429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32" name="Rectangle 31">
            <a:extLst>
              <a:ext uri="{FF2B5EF4-FFF2-40B4-BE49-F238E27FC236}">
                <a16:creationId xmlns:a16="http://schemas.microsoft.com/office/drawing/2014/main" id="{018BE36C-08B5-7E48-AA33-AA4F670DA93B}"/>
              </a:ext>
            </a:extLst>
          </p:cNvPr>
          <p:cNvSpPr/>
          <p:nvPr userDrawn="1"/>
        </p:nvSpPr>
        <p:spPr>
          <a:xfrm>
            <a:off x="4511824" y="476672"/>
            <a:ext cx="6552728"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33" name="Title 1">
            <a:extLst>
              <a:ext uri="{FF2B5EF4-FFF2-40B4-BE49-F238E27FC236}">
                <a16:creationId xmlns:a16="http://schemas.microsoft.com/office/drawing/2014/main" id="{7D990AE4-F970-BD4A-AB6C-57C9CDABA65B}"/>
              </a:ext>
            </a:extLst>
          </p:cNvPr>
          <p:cNvSpPr>
            <a:spLocks noGrp="1"/>
          </p:cNvSpPr>
          <p:nvPr>
            <p:ph type="title"/>
          </p:nvPr>
        </p:nvSpPr>
        <p:spPr>
          <a:xfrm>
            <a:off x="1749178" y="464707"/>
            <a:ext cx="9008656" cy="876061"/>
          </a:xfrm>
          <a:prstGeom prst="rect">
            <a:avLst/>
          </a:prstGeom>
          <a:effectLst/>
        </p:spPr>
        <p:txBody>
          <a:bodyPr>
            <a:normAutofit/>
          </a:bodyPr>
          <a:lstStyle>
            <a:lvl1pPr algn="r" rtl="1">
              <a:defRPr sz="2800" b="1" i="0">
                <a:solidFill>
                  <a:schemeClr val="bg1"/>
                </a:solidFill>
                <a:effectLst/>
                <a:latin typeface="Fb Tipograf" panose="02020503050405020304" pitchFamily="18" charset="-79"/>
                <a:cs typeface="Fb Tipograf" panose="02020503050405020304" pitchFamily="18" charset="-79"/>
              </a:defRPr>
            </a:lvl1pPr>
          </a:lstStyle>
          <a:p>
            <a:r>
              <a:rPr lang="en-US" dirty="0"/>
              <a:t>Click to edit Master title style</a:t>
            </a:r>
          </a:p>
        </p:txBody>
      </p:sp>
      <p:sp>
        <p:nvSpPr>
          <p:cNvPr id="37" name="Content Placeholder 2">
            <a:extLst>
              <a:ext uri="{FF2B5EF4-FFF2-40B4-BE49-F238E27FC236}">
                <a16:creationId xmlns:a16="http://schemas.microsoft.com/office/drawing/2014/main" id="{2B391C2B-652F-3545-A6CF-D460885275E4}"/>
              </a:ext>
            </a:extLst>
          </p:cNvPr>
          <p:cNvSpPr>
            <a:spLocks noGrp="1"/>
          </p:cNvSpPr>
          <p:nvPr>
            <p:ph idx="1"/>
          </p:nvPr>
        </p:nvSpPr>
        <p:spPr>
          <a:xfrm>
            <a:off x="8328248" y="1413893"/>
            <a:ext cx="2618630" cy="4351338"/>
          </a:xfrm>
        </p:spPr>
        <p:txBody>
          <a:bodyPr>
            <a:normAutofit/>
          </a:bodyPr>
          <a:lstStyle>
            <a:lvl1pPr marL="0" indent="0" algn="r" rtl="1">
              <a:lnSpc>
                <a:spcPts val="2700"/>
              </a:lnSpc>
              <a:buClr>
                <a:schemeClr val="accent1">
                  <a:lumMod val="75000"/>
                </a:schemeClr>
              </a:buClr>
              <a:buSzPct val="120000"/>
              <a:buNone/>
              <a:defRPr sz="1600" b="0" i="0">
                <a:latin typeface="Fb Tipograf" panose="02020503050405020304" pitchFamily="18" charset="-79"/>
                <a:cs typeface="Fb Tipograf" panose="02020503050405020304" pitchFamily="18" charset="-79"/>
              </a:defRPr>
            </a:lvl1pPr>
            <a:lvl2pPr marL="457200" indent="0" algn="r" rtl="1">
              <a:buClr>
                <a:schemeClr val="accent1">
                  <a:lumMod val="75000"/>
                </a:schemeClr>
              </a:buClr>
              <a:buSzPct val="120000"/>
              <a:buNone/>
              <a:defRPr sz="1600" b="0" i="0">
                <a:latin typeface="Fb Tipograf" panose="02020503050405020304" pitchFamily="18" charset="-79"/>
                <a:cs typeface="Fb Tipograf" panose="02020503050405020304" pitchFamily="18" charset="-79"/>
              </a:defRPr>
            </a:lvl2pPr>
            <a:lvl3pPr algn="r" rtl="1">
              <a:buClr>
                <a:schemeClr val="accent1">
                  <a:lumMod val="75000"/>
                </a:schemeClr>
              </a:buClr>
              <a:buSzPct val="120000"/>
              <a:defRPr sz="1600" b="0" i="0">
                <a:latin typeface="Fb Tipograf" panose="02020503050405020304" pitchFamily="18" charset="-79"/>
                <a:cs typeface="Fb Tipograf" panose="02020503050405020304" pitchFamily="18" charset="-79"/>
              </a:defRPr>
            </a:lvl3pPr>
            <a:lvl4pPr algn="r" rtl="1">
              <a:buClr>
                <a:schemeClr val="accent1">
                  <a:lumMod val="75000"/>
                </a:schemeClr>
              </a:buClr>
              <a:buSzPct val="120000"/>
              <a:defRPr sz="1600" b="0" i="0">
                <a:latin typeface="Fb Tipograf" panose="02020503050405020304" pitchFamily="18" charset="-79"/>
                <a:cs typeface="Fb Tipograf" panose="02020503050405020304" pitchFamily="18" charset="-79"/>
              </a:defRPr>
            </a:lvl4pPr>
            <a:lvl5pPr algn="r" rtl="1">
              <a:buClr>
                <a:schemeClr val="accent1">
                  <a:lumMod val="75000"/>
                </a:schemeClr>
              </a:buClr>
              <a:buSzPct val="120000"/>
              <a:defRPr sz="1600" b="0" i="0">
                <a:latin typeface="Fb Tipograf" panose="02020503050405020304" pitchFamily="18" charset="-79"/>
                <a:cs typeface="Fb Tipograf" panose="02020503050405020304" pitchFamily="18" charset="-79"/>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5">
            <a:extLst>
              <a:ext uri="{FF2B5EF4-FFF2-40B4-BE49-F238E27FC236}">
                <a16:creationId xmlns:a16="http://schemas.microsoft.com/office/drawing/2014/main" id="{43F60A78-780B-429D-8758-290940D1BCDD}"/>
              </a:ext>
            </a:extLst>
          </p:cNvPr>
          <p:cNvSpPr>
            <a:spLocks noGrp="1"/>
          </p:cNvSpPr>
          <p:nvPr>
            <p:ph type="sldNum" sz="quarter" idx="4"/>
          </p:nvPr>
        </p:nvSpPr>
        <p:spPr>
          <a:xfrm>
            <a:off x="9192344" y="63617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CF162D-A7C7-D241-A601-E27A553998D8}" type="slidenum">
              <a:rPr lang="x-none" smtClean="0"/>
              <a:t>‹#›</a:t>
            </a:fld>
            <a:endParaRPr lang="x-none" dirty="0"/>
          </a:p>
        </p:txBody>
      </p:sp>
    </p:spTree>
    <p:extLst>
      <p:ext uri="{BB962C8B-B14F-4D97-AF65-F5344CB8AC3E}">
        <p14:creationId xmlns:p14="http://schemas.microsoft.com/office/powerpoint/2010/main" val="11888520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06B831-6A8F-4153-A864-C4F169F03962}"/>
              </a:ext>
            </a:extLst>
          </p:cNvPr>
          <p:cNvSpPr/>
          <p:nvPr userDrawn="1"/>
        </p:nvSpPr>
        <p:spPr>
          <a:xfrm>
            <a:off x="-240704" y="-243408"/>
            <a:ext cx="4104456" cy="7344816"/>
          </a:xfrm>
          <a:prstGeom prst="rect">
            <a:avLst/>
          </a:prstGeom>
          <a:gradFill>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grpSp>
        <p:nvGrpSpPr>
          <p:cNvPr id="4" name="Group 3">
            <a:extLst>
              <a:ext uri="{FF2B5EF4-FFF2-40B4-BE49-F238E27FC236}">
                <a16:creationId xmlns:a16="http://schemas.microsoft.com/office/drawing/2014/main" id="{67A07E91-26E4-435F-B12B-0FA9FE1FA53A}"/>
              </a:ext>
            </a:extLst>
          </p:cNvPr>
          <p:cNvGrpSpPr/>
          <p:nvPr userDrawn="1"/>
        </p:nvGrpSpPr>
        <p:grpSpPr>
          <a:xfrm>
            <a:off x="146339" y="1669950"/>
            <a:ext cx="7434826" cy="4248472"/>
            <a:chOff x="1991544" y="1772816"/>
            <a:chExt cx="5522195" cy="3155540"/>
          </a:xfrm>
        </p:grpSpPr>
        <p:pic>
          <p:nvPicPr>
            <p:cNvPr id="3" name="Picture 2">
              <a:extLst>
                <a:ext uri="{FF2B5EF4-FFF2-40B4-BE49-F238E27FC236}">
                  <a16:creationId xmlns:a16="http://schemas.microsoft.com/office/drawing/2014/main" id="{4BAC6CEF-58F8-AD42-A83B-42ECB4AA504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91544" y="1772816"/>
              <a:ext cx="5522195" cy="3155540"/>
            </a:xfrm>
            <a:prstGeom prst="rect">
              <a:avLst/>
            </a:prstGeom>
          </p:spPr>
        </p:pic>
        <p:sp>
          <p:nvSpPr>
            <p:cNvPr id="11" name="Rectangle 10">
              <a:extLst>
                <a:ext uri="{FF2B5EF4-FFF2-40B4-BE49-F238E27FC236}">
                  <a16:creationId xmlns:a16="http://schemas.microsoft.com/office/drawing/2014/main" id="{79696A0A-2585-374F-A898-1C6BFD19F73C}"/>
                </a:ext>
              </a:extLst>
            </p:cNvPr>
            <p:cNvSpPr/>
            <p:nvPr userDrawn="1"/>
          </p:nvSpPr>
          <p:spPr>
            <a:xfrm>
              <a:off x="2628405" y="1902703"/>
              <a:ext cx="4248472" cy="26784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grpSp>
      <p:sp>
        <p:nvSpPr>
          <p:cNvPr id="32" name="Rectangle 31">
            <a:extLst>
              <a:ext uri="{FF2B5EF4-FFF2-40B4-BE49-F238E27FC236}">
                <a16:creationId xmlns:a16="http://schemas.microsoft.com/office/drawing/2014/main" id="{018BE36C-08B5-7E48-AA33-AA4F670DA93B}"/>
              </a:ext>
            </a:extLst>
          </p:cNvPr>
          <p:cNvSpPr/>
          <p:nvPr userDrawn="1"/>
        </p:nvSpPr>
        <p:spPr>
          <a:xfrm>
            <a:off x="4511824" y="476672"/>
            <a:ext cx="6552728"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33" name="Title 1">
            <a:extLst>
              <a:ext uri="{FF2B5EF4-FFF2-40B4-BE49-F238E27FC236}">
                <a16:creationId xmlns:a16="http://schemas.microsoft.com/office/drawing/2014/main" id="{7D990AE4-F970-BD4A-AB6C-57C9CDABA65B}"/>
              </a:ext>
            </a:extLst>
          </p:cNvPr>
          <p:cNvSpPr>
            <a:spLocks noGrp="1"/>
          </p:cNvSpPr>
          <p:nvPr>
            <p:ph type="title"/>
          </p:nvPr>
        </p:nvSpPr>
        <p:spPr>
          <a:xfrm>
            <a:off x="1749178" y="464707"/>
            <a:ext cx="9008656" cy="876061"/>
          </a:xfrm>
          <a:prstGeom prst="rect">
            <a:avLst/>
          </a:prstGeom>
          <a:effectLst/>
        </p:spPr>
        <p:txBody>
          <a:bodyPr>
            <a:normAutofit/>
          </a:bodyPr>
          <a:lstStyle>
            <a:lvl1pPr algn="r" rtl="1">
              <a:defRPr sz="2800" b="1" i="0">
                <a:solidFill>
                  <a:schemeClr val="bg1"/>
                </a:solidFill>
                <a:effectLst/>
                <a:latin typeface="Fb Tipograf" panose="02020503050405020304" pitchFamily="18" charset="-79"/>
                <a:cs typeface="Fb Tipograf" panose="02020503050405020304" pitchFamily="18" charset="-79"/>
              </a:defRPr>
            </a:lvl1pPr>
          </a:lstStyle>
          <a:p>
            <a:r>
              <a:rPr lang="en-US" dirty="0"/>
              <a:t>Click to edit Master title style</a:t>
            </a:r>
          </a:p>
        </p:txBody>
      </p:sp>
      <p:sp>
        <p:nvSpPr>
          <p:cNvPr id="37" name="Content Placeholder 2">
            <a:extLst>
              <a:ext uri="{FF2B5EF4-FFF2-40B4-BE49-F238E27FC236}">
                <a16:creationId xmlns:a16="http://schemas.microsoft.com/office/drawing/2014/main" id="{2B391C2B-652F-3545-A6CF-D460885275E4}"/>
              </a:ext>
            </a:extLst>
          </p:cNvPr>
          <p:cNvSpPr>
            <a:spLocks noGrp="1"/>
          </p:cNvSpPr>
          <p:nvPr>
            <p:ph idx="1"/>
          </p:nvPr>
        </p:nvSpPr>
        <p:spPr>
          <a:xfrm>
            <a:off x="8328248" y="1413893"/>
            <a:ext cx="2618630" cy="4351338"/>
          </a:xfrm>
        </p:spPr>
        <p:txBody>
          <a:bodyPr>
            <a:normAutofit/>
          </a:bodyPr>
          <a:lstStyle>
            <a:lvl1pPr marL="0" indent="0" algn="r" rtl="1">
              <a:lnSpc>
                <a:spcPts val="2700"/>
              </a:lnSpc>
              <a:buClr>
                <a:schemeClr val="accent1">
                  <a:lumMod val="75000"/>
                </a:schemeClr>
              </a:buClr>
              <a:buSzPct val="120000"/>
              <a:buNone/>
              <a:defRPr sz="1600" b="0" i="0">
                <a:latin typeface="Fb Tipograf" panose="02020503050405020304" pitchFamily="18" charset="-79"/>
                <a:cs typeface="Fb Tipograf" panose="02020503050405020304" pitchFamily="18" charset="-79"/>
              </a:defRPr>
            </a:lvl1pPr>
            <a:lvl2pPr marL="457200" indent="0" algn="r" rtl="1">
              <a:buClr>
                <a:schemeClr val="accent1">
                  <a:lumMod val="75000"/>
                </a:schemeClr>
              </a:buClr>
              <a:buSzPct val="120000"/>
              <a:buNone/>
              <a:defRPr sz="1600" b="0" i="0">
                <a:latin typeface="Fb Tipograf" panose="02020503050405020304" pitchFamily="18" charset="-79"/>
                <a:cs typeface="Fb Tipograf" panose="02020503050405020304" pitchFamily="18" charset="-79"/>
              </a:defRPr>
            </a:lvl2pPr>
            <a:lvl3pPr algn="r" rtl="1">
              <a:buClr>
                <a:schemeClr val="accent1">
                  <a:lumMod val="75000"/>
                </a:schemeClr>
              </a:buClr>
              <a:buSzPct val="120000"/>
              <a:defRPr sz="1600" b="0" i="0">
                <a:latin typeface="Fb Tipograf" panose="02020503050405020304" pitchFamily="18" charset="-79"/>
                <a:cs typeface="Fb Tipograf" panose="02020503050405020304" pitchFamily="18" charset="-79"/>
              </a:defRPr>
            </a:lvl3pPr>
            <a:lvl4pPr algn="r" rtl="1">
              <a:buClr>
                <a:schemeClr val="accent1">
                  <a:lumMod val="75000"/>
                </a:schemeClr>
              </a:buClr>
              <a:buSzPct val="120000"/>
              <a:defRPr sz="1600" b="0" i="0">
                <a:latin typeface="Fb Tipograf" panose="02020503050405020304" pitchFamily="18" charset="-79"/>
                <a:cs typeface="Fb Tipograf" panose="02020503050405020304" pitchFamily="18" charset="-79"/>
              </a:defRPr>
            </a:lvl4pPr>
            <a:lvl5pPr algn="r" rtl="1">
              <a:buClr>
                <a:schemeClr val="accent1">
                  <a:lumMod val="75000"/>
                </a:schemeClr>
              </a:buClr>
              <a:buSzPct val="120000"/>
              <a:defRPr sz="1600" b="0" i="0">
                <a:latin typeface="Fb Tipograf" panose="02020503050405020304" pitchFamily="18" charset="-79"/>
                <a:cs typeface="Fb Tipograf" panose="02020503050405020304" pitchFamily="18" charset="-79"/>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Slide Number Placeholder 5">
            <a:extLst>
              <a:ext uri="{FF2B5EF4-FFF2-40B4-BE49-F238E27FC236}">
                <a16:creationId xmlns:a16="http://schemas.microsoft.com/office/drawing/2014/main" id="{262569FF-5B58-4D4A-B1E2-B6EA01DABFFA}"/>
              </a:ext>
            </a:extLst>
          </p:cNvPr>
          <p:cNvSpPr>
            <a:spLocks noGrp="1"/>
          </p:cNvSpPr>
          <p:nvPr>
            <p:ph type="sldNum" sz="quarter" idx="4"/>
          </p:nvPr>
        </p:nvSpPr>
        <p:spPr>
          <a:xfrm>
            <a:off x="9192344" y="63617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CF162D-A7C7-D241-A601-E27A553998D8}" type="slidenum">
              <a:rPr lang="x-none" smtClean="0"/>
              <a:t>‹#›</a:t>
            </a:fld>
            <a:endParaRPr lang="x-none" dirty="0"/>
          </a:p>
        </p:txBody>
      </p:sp>
    </p:spTree>
    <p:extLst>
      <p:ext uri="{BB962C8B-B14F-4D97-AF65-F5344CB8AC3E}">
        <p14:creationId xmlns:p14="http://schemas.microsoft.com/office/powerpoint/2010/main" val="18517975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3D9ED78F-25AC-499C-B05C-BE6079F1926C}" type="slidenum">
              <a:rPr lang="he-IL" smtClean="0"/>
              <a:t>‹#›</a:t>
            </a:fld>
            <a:endParaRPr lang="he-IL"/>
          </a:p>
        </p:txBody>
      </p:sp>
    </p:spTree>
    <p:extLst>
      <p:ext uri="{BB962C8B-B14F-4D97-AF65-F5344CB8AC3E}">
        <p14:creationId xmlns:p14="http://schemas.microsoft.com/office/powerpoint/2010/main" val="2224133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3D9ED78F-25AC-499C-B05C-BE6079F1926C}" type="slidenum">
              <a:rPr lang="he-IL" smtClean="0"/>
              <a:t>‹#›</a:t>
            </a:fld>
            <a:endParaRPr lang="he-IL"/>
          </a:p>
        </p:txBody>
      </p:sp>
    </p:spTree>
    <p:extLst>
      <p:ext uri="{BB962C8B-B14F-4D97-AF65-F5344CB8AC3E}">
        <p14:creationId xmlns:p14="http://schemas.microsoft.com/office/powerpoint/2010/main" val="21710420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x-none"/>
          </a:p>
        </p:txBody>
      </p:sp>
      <p:sp>
        <p:nvSpPr>
          <p:cNvPr id="8" name="Footer Placeholder 7"/>
          <p:cNvSpPr>
            <a:spLocks noGrp="1"/>
          </p:cNvSpPr>
          <p:nvPr>
            <p:ph type="ftr" sz="quarter" idx="11"/>
          </p:nvPr>
        </p:nvSpPr>
        <p:spPr/>
        <p:txBody>
          <a:bodyPr/>
          <a:lstStyle/>
          <a:p>
            <a:endParaRPr lang="x-none"/>
          </a:p>
        </p:txBody>
      </p:sp>
      <p:sp>
        <p:nvSpPr>
          <p:cNvPr id="9" name="Slide Number Placeholder 8"/>
          <p:cNvSpPr>
            <a:spLocks noGrp="1"/>
          </p:cNvSpPr>
          <p:nvPr>
            <p:ph type="sldNum" sz="quarter" idx="12"/>
          </p:nvPr>
        </p:nvSpPr>
        <p:spPr/>
        <p:txBody>
          <a:bodyPr/>
          <a:lstStyle/>
          <a:p>
            <a:fld id="{A5CF162D-A7C7-D241-A601-E27A553998D8}" type="slidenum">
              <a:rPr lang="x-none" smtClean="0"/>
              <a:t>‹#›</a:t>
            </a:fld>
            <a:endParaRPr lang="x-none"/>
          </a:p>
        </p:txBody>
      </p:sp>
    </p:spTree>
    <p:extLst>
      <p:ext uri="{BB962C8B-B14F-4D97-AF65-F5344CB8AC3E}">
        <p14:creationId xmlns:p14="http://schemas.microsoft.com/office/powerpoint/2010/main" val="40103317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3D9ED78F-25AC-499C-B05C-BE6079F1926C}" type="slidenum">
              <a:rPr lang="he-IL" smtClean="0"/>
              <a:t>‹#›</a:t>
            </a:fld>
            <a:endParaRPr lang="he-IL"/>
          </a:p>
        </p:txBody>
      </p:sp>
    </p:spTree>
    <p:extLst>
      <p:ext uri="{BB962C8B-B14F-4D97-AF65-F5344CB8AC3E}">
        <p14:creationId xmlns:p14="http://schemas.microsoft.com/office/powerpoint/2010/main" val="39395042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3D9ED78F-25AC-499C-B05C-BE6079F1926C}" type="slidenum">
              <a:rPr lang="he-IL" smtClean="0"/>
              <a:t>‹#›</a:t>
            </a:fld>
            <a:endParaRPr lang="he-IL"/>
          </a:p>
        </p:txBody>
      </p:sp>
    </p:spTree>
    <p:extLst>
      <p:ext uri="{BB962C8B-B14F-4D97-AF65-F5344CB8AC3E}">
        <p14:creationId xmlns:p14="http://schemas.microsoft.com/office/powerpoint/2010/main" val="6897811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x-none"/>
          </a:p>
        </p:txBody>
      </p:sp>
      <p:sp>
        <p:nvSpPr>
          <p:cNvPr id="6" name="Footer Placeholder 5"/>
          <p:cNvSpPr>
            <a:spLocks noGrp="1"/>
          </p:cNvSpPr>
          <p:nvPr>
            <p:ph type="ftr" sz="quarter" idx="11"/>
          </p:nvPr>
        </p:nvSpPr>
        <p:spPr/>
        <p:txBody>
          <a:bodyPr/>
          <a:lstStyle/>
          <a:p>
            <a:endParaRPr lang="x-none"/>
          </a:p>
        </p:txBody>
      </p:sp>
      <p:sp>
        <p:nvSpPr>
          <p:cNvPr id="7" name="Slide Number Placeholder 6"/>
          <p:cNvSpPr>
            <a:spLocks noGrp="1"/>
          </p:cNvSpPr>
          <p:nvPr>
            <p:ph type="sldNum" sz="quarter" idx="12"/>
          </p:nvPr>
        </p:nvSpPr>
        <p:spPr/>
        <p:txBody>
          <a:bodyPr/>
          <a:lstStyle/>
          <a:p>
            <a:fld id="{A5CF162D-A7C7-D241-A601-E27A553998D8}" type="slidenum">
              <a:rPr lang="x-none" smtClean="0"/>
              <a:t>‹#›</a:t>
            </a:fld>
            <a:endParaRPr lang="x-none"/>
          </a:p>
        </p:txBody>
      </p:sp>
    </p:spTree>
    <p:extLst>
      <p:ext uri="{BB962C8B-B14F-4D97-AF65-F5344CB8AC3E}">
        <p14:creationId xmlns:p14="http://schemas.microsoft.com/office/powerpoint/2010/main" val="34645612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3D9ED78F-25AC-499C-B05C-BE6079F1926C}" type="slidenum">
              <a:rPr lang="he-IL" smtClean="0"/>
              <a:t>‹#›</a:t>
            </a:fld>
            <a:endParaRPr lang="he-IL"/>
          </a:p>
        </p:txBody>
      </p:sp>
    </p:spTree>
    <p:extLst>
      <p:ext uri="{BB962C8B-B14F-4D97-AF65-F5344CB8AC3E}">
        <p14:creationId xmlns:p14="http://schemas.microsoft.com/office/powerpoint/2010/main" val="34410969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3D9ED78F-25AC-499C-B05C-BE6079F1926C}" type="slidenum">
              <a:rPr lang="he-IL" smtClean="0"/>
              <a:t>‹#›</a:t>
            </a:fld>
            <a:endParaRPr lang="he-IL"/>
          </a:p>
        </p:txBody>
      </p:sp>
    </p:spTree>
    <p:extLst>
      <p:ext uri="{BB962C8B-B14F-4D97-AF65-F5344CB8AC3E}">
        <p14:creationId xmlns:p14="http://schemas.microsoft.com/office/powerpoint/2010/main" val="34664506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3D9ED78F-25AC-499C-B05C-BE6079F1926C}" type="slidenum">
              <a:rPr lang="he-IL" smtClean="0"/>
              <a:t>‹#›</a:t>
            </a:fld>
            <a:endParaRPr lang="he-IL"/>
          </a:p>
        </p:txBody>
      </p:sp>
    </p:spTree>
    <p:extLst>
      <p:ext uri="{BB962C8B-B14F-4D97-AF65-F5344CB8AC3E}">
        <p14:creationId xmlns:p14="http://schemas.microsoft.com/office/powerpoint/2010/main" val="11928840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6_Custom Layout">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346FF2CC-2352-504E-A2DC-938C2B76DB9B}"/>
              </a:ext>
            </a:extLst>
          </p:cNvPr>
          <p:cNvSpPr>
            <a:spLocks noGrp="1"/>
          </p:cNvSpPr>
          <p:nvPr>
            <p:ph type="title"/>
          </p:nvPr>
        </p:nvSpPr>
        <p:spPr>
          <a:xfrm>
            <a:off x="1749178" y="464707"/>
            <a:ext cx="9008656" cy="876061"/>
          </a:xfrm>
          <a:prstGeom prst="rect">
            <a:avLst/>
          </a:prstGeom>
          <a:effectLst/>
        </p:spPr>
        <p:txBody>
          <a:bodyPr>
            <a:normAutofit/>
          </a:bodyPr>
          <a:lstStyle>
            <a:lvl1pPr algn="r" rtl="1">
              <a:defRPr sz="2800" b="1" i="0">
                <a:solidFill>
                  <a:schemeClr val="bg1"/>
                </a:solidFill>
                <a:effectLst/>
                <a:latin typeface="Fb Tipograf" panose="02020503050405020304" pitchFamily="18" charset="-79"/>
                <a:cs typeface="Fb Tipograf" panose="02020503050405020304" pitchFamily="18" charset="-79"/>
              </a:defRPr>
            </a:lvl1pPr>
          </a:lstStyle>
          <a:p>
            <a:r>
              <a:rPr lang="en-US" dirty="0"/>
              <a:t>Click to edit Master title style</a:t>
            </a:r>
          </a:p>
        </p:txBody>
      </p:sp>
      <p:pic>
        <p:nvPicPr>
          <p:cNvPr id="19" name="Picture 18">
            <a:extLst>
              <a:ext uri="{FF2B5EF4-FFF2-40B4-BE49-F238E27FC236}">
                <a16:creationId xmlns:a16="http://schemas.microsoft.com/office/drawing/2014/main" id="{C5A6FDE7-FAC4-1744-BFB9-BAC719A1025D}"/>
              </a:ext>
            </a:extLst>
          </p:cNvPr>
          <p:cNvPicPr>
            <a:picLocks noChangeAspect="1"/>
          </p:cNvPicPr>
          <p:nvPr userDrawn="1"/>
        </p:nvPicPr>
        <p:blipFill>
          <a:blip r:embed="rId2"/>
          <a:stretch>
            <a:fillRect/>
          </a:stretch>
        </p:blipFill>
        <p:spPr>
          <a:xfrm>
            <a:off x="623392" y="6237312"/>
            <a:ext cx="1002763" cy="335708"/>
          </a:xfrm>
          <a:prstGeom prst="rect">
            <a:avLst/>
          </a:prstGeom>
        </p:spPr>
      </p:pic>
      <p:sp>
        <p:nvSpPr>
          <p:cNvPr id="15" name="Rectangle 14">
            <a:extLst>
              <a:ext uri="{FF2B5EF4-FFF2-40B4-BE49-F238E27FC236}">
                <a16:creationId xmlns:a16="http://schemas.microsoft.com/office/drawing/2014/main" id="{58ED4F3D-726E-9243-A95E-7C9D4A36104F}"/>
              </a:ext>
            </a:extLst>
          </p:cNvPr>
          <p:cNvSpPr/>
          <p:nvPr userDrawn="1"/>
        </p:nvSpPr>
        <p:spPr>
          <a:xfrm>
            <a:off x="2783632" y="476672"/>
            <a:ext cx="8280920"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sp>
        <p:nvSpPr>
          <p:cNvPr id="3" name="מציין מיקום תוכן 2">
            <a:extLst>
              <a:ext uri="{FF2B5EF4-FFF2-40B4-BE49-F238E27FC236}">
                <a16:creationId xmlns:a16="http://schemas.microsoft.com/office/drawing/2014/main" id="{3A7BBCDD-DE3B-4BA6-943D-DE91F665A927}"/>
              </a:ext>
            </a:extLst>
          </p:cNvPr>
          <p:cNvSpPr>
            <a:spLocks noGrp="1"/>
          </p:cNvSpPr>
          <p:nvPr>
            <p:ph sz="quarter" idx="10"/>
          </p:nvPr>
        </p:nvSpPr>
        <p:spPr>
          <a:xfrm>
            <a:off x="8112224" y="6165428"/>
            <a:ext cx="3996258" cy="431800"/>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Tree>
    <p:extLst>
      <p:ext uri="{BB962C8B-B14F-4D97-AF65-F5344CB8AC3E}">
        <p14:creationId xmlns:p14="http://schemas.microsoft.com/office/powerpoint/2010/main" val="1690013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215680" y="1135331"/>
            <a:ext cx="813812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x-non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x-none"/>
          </a:p>
        </p:txBody>
      </p:sp>
      <p:sp>
        <p:nvSpPr>
          <p:cNvPr id="6" name="Slide Number Placeholder 5"/>
          <p:cNvSpPr>
            <a:spLocks noGrp="1"/>
          </p:cNvSpPr>
          <p:nvPr>
            <p:ph type="sldNum" sz="quarter" idx="4"/>
          </p:nvPr>
        </p:nvSpPr>
        <p:spPr>
          <a:xfrm>
            <a:off x="9192344" y="63617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CF162D-A7C7-D241-A601-E27A553998D8}" type="slidenum">
              <a:rPr lang="x-none" smtClean="0"/>
              <a:t>‹#›</a:t>
            </a:fld>
            <a:endParaRPr lang="x-none" dirty="0"/>
          </a:p>
        </p:txBody>
      </p:sp>
      <p:sp>
        <p:nvSpPr>
          <p:cNvPr id="11" name="Title 1">
            <a:extLst>
              <a:ext uri="{FF2B5EF4-FFF2-40B4-BE49-F238E27FC236}">
                <a16:creationId xmlns:a16="http://schemas.microsoft.com/office/drawing/2014/main" id="{0A56AEF4-607F-F24B-A3CF-C6D162C05374}"/>
              </a:ext>
            </a:extLst>
          </p:cNvPr>
          <p:cNvSpPr txBox="1">
            <a:spLocks/>
          </p:cNvSpPr>
          <p:nvPr userDrawn="1"/>
        </p:nvSpPr>
        <p:spPr>
          <a:xfrm>
            <a:off x="2351584" y="239577"/>
            <a:ext cx="9008656" cy="876061"/>
          </a:xfrm>
          <a:prstGeom prst="rect">
            <a:avLst/>
          </a:prstGeom>
          <a:effectLst/>
        </p:spPr>
        <p:txBody>
          <a:bodyPr>
            <a:normAutofit/>
          </a:bodyPr>
          <a:lstStyle>
            <a:lvl1pPr algn="r" defTabSz="914400" rtl="1" eaLnBrk="1" latinLnBrk="0" hangingPunct="1">
              <a:lnSpc>
                <a:spcPct val="90000"/>
              </a:lnSpc>
              <a:spcBef>
                <a:spcPct val="0"/>
              </a:spcBef>
              <a:buNone/>
              <a:defRPr sz="4000" b="1" i="0" kern="1200">
                <a:solidFill>
                  <a:schemeClr val="bg1"/>
                </a:solidFill>
                <a:effectLst/>
                <a:latin typeface="Fb Tipograf" panose="02020503050405020304" pitchFamily="18" charset="-79"/>
                <a:ea typeface="+mj-ea"/>
                <a:cs typeface="Fb Tipograf" panose="02020503050405020304" pitchFamily="18" charset="-79"/>
              </a:defRPr>
            </a:lvl1pPr>
          </a:lstStyle>
          <a:p>
            <a:r>
              <a:rPr lang="en-US" sz="2800" dirty="0"/>
              <a:t>Click to edit Master title style</a:t>
            </a:r>
          </a:p>
        </p:txBody>
      </p:sp>
    </p:spTree>
    <p:extLst>
      <p:ext uri="{BB962C8B-B14F-4D97-AF65-F5344CB8AC3E}">
        <p14:creationId xmlns:p14="http://schemas.microsoft.com/office/powerpoint/2010/main" val="386734406"/>
      </p:ext>
    </p:extLst>
  </p:cSld>
  <p:clrMap bg1="lt1" tx1="dk1" bg2="lt2" tx2="dk2" accent1="accent1" accent2="accent2" accent3="accent3" accent4="accent4" accent5="accent5" accent6="accent6" hlink="hlink" folHlink="folHlink"/>
  <p:sldLayoutIdLst>
    <p:sldLayoutId id="2147483757" r:id="rId1"/>
    <p:sldLayoutId id="2147483768" r:id="rId2"/>
    <p:sldLayoutId id="2147483777" r:id="rId3"/>
    <p:sldLayoutId id="2147483776" r:id="rId4"/>
    <p:sldLayoutId id="2147483769" r:id="rId5"/>
    <p:sldLayoutId id="2147483774" r:id="rId6"/>
    <p:sldLayoutId id="2147483771" r:id="rId7"/>
    <p:sldLayoutId id="2147483758" r:id="rId8"/>
    <p:sldLayoutId id="2147483775" r:id="rId9"/>
    <p:sldLayoutId id="2147483778" r:id="rId10"/>
    <p:sldLayoutId id="2147483773" r:id="rId11"/>
    <p:sldLayoutId id="2147483779" r:id="rId12"/>
    <p:sldLayoutId id="2147483759" r:id="rId13"/>
    <p:sldLayoutId id="2147483760" r:id="rId14"/>
    <p:sldLayoutId id="2147483761" r:id="rId15"/>
    <p:sldLayoutId id="2147483762" r:id="rId16"/>
    <p:sldLayoutId id="2147483763" r:id="rId17"/>
    <p:sldLayoutId id="2147483764" r:id="rId18"/>
    <p:sldLayoutId id="2147483765" r:id="rId19"/>
    <p:sldLayoutId id="2147483766" r:id="rId20"/>
    <p:sldLayoutId id="2147483767" r:id="rId21"/>
    <p:sldLayoutId id="2147483780" r:id="rId22"/>
  </p:sldLayoutIdLst>
  <p:hf hdr="0" ftr="0" dt="0"/>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16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22.xml"/><Relationship Id="rId5" Type="http://schemas.openxmlformats.org/officeDocument/2006/relationships/slide" Target="slide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6.xml"/><Relationship Id="rId1" Type="http://schemas.openxmlformats.org/officeDocument/2006/relationships/slideLayout" Target="../slideLayouts/slideLayout1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emf"/></Relationships>
</file>

<file path=ppt/slides/_rels/slide6.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slide" Target="slide29.xml"/><Relationship Id="rId5" Type="http://schemas.openxmlformats.org/officeDocument/2006/relationships/image" Target="../media/image11.emf"/><Relationship Id="rId4" Type="http://schemas.openxmlformats.org/officeDocument/2006/relationships/image" Target="../media/image14.emf"/></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notesSlide" Target="../notesSlides/notesSlide6.xml"/><Relationship Id="rId7" Type="http://schemas.openxmlformats.org/officeDocument/2006/relationships/image" Target="../media/image19.emf"/><Relationship Id="rId12" Type="http://schemas.openxmlformats.org/officeDocument/2006/relationships/image" Target="../media/image21.emf"/><Relationship Id="rId2" Type="http://schemas.openxmlformats.org/officeDocument/2006/relationships/slideLayout" Target="../slideLayouts/slideLayout11.xml"/><Relationship Id="rId1" Type="http://schemas.openxmlformats.org/officeDocument/2006/relationships/vmlDrawing" Target="../drawings/vmlDrawing1.vml"/><Relationship Id="rId6" Type="http://schemas.openxmlformats.org/officeDocument/2006/relationships/image" Target="../media/image18.emf"/><Relationship Id="rId11" Type="http://schemas.openxmlformats.org/officeDocument/2006/relationships/image" Target="../media/image13.svg"/><Relationship Id="rId5" Type="http://schemas.openxmlformats.org/officeDocument/2006/relationships/image" Target="../media/image17.emf"/><Relationship Id="rId10" Type="http://schemas.openxmlformats.org/officeDocument/2006/relationships/image" Target="../media/image12.png"/><Relationship Id="rId4" Type="http://schemas.openxmlformats.org/officeDocument/2006/relationships/oleObject" Target="../embeddings/oleObject1.bin"/><Relationship Id="rId9" Type="http://schemas.openxmlformats.org/officeDocument/2006/relationships/image" Target="../media/image20.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1.emf"/></Relationships>
</file>

<file path=ppt/slides/_rels/slide11.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22.png"/><Relationship Id="rId1" Type="http://schemas.openxmlformats.org/officeDocument/2006/relationships/slideLayout" Target="../slideLayouts/slideLayout12.xml"/><Relationship Id="rId5" Type="http://schemas.openxmlformats.org/officeDocument/2006/relationships/image" Target="../media/image8.emf"/><Relationship Id="rId4" Type="http://schemas.openxmlformats.org/officeDocument/2006/relationships/image" Target="../media/image23.emf"/></Relationships>
</file>

<file path=ppt/slides/_rels/slide12.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notesSlide" Target="../notesSlides/notesSlide8.xml"/><Relationship Id="rId7" Type="http://schemas.openxmlformats.org/officeDocument/2006/relationships/image" Target="../media/image26.jpeg"/><Relationship Id="rId12" Type="http://schemas.openxmlformats.org/officeDocument/2006/relationships/image" Target="../media/image21.emf"/><Relationship Id="rId2" Type="http://schemas.openxmlformats.org/officeDocument/2006/relationships/slideLayout" Target="../slideLayouts/slideLayout11.xml"/><Relationship Id="rId1" Type="http://schemas.openxmlformats.org/officeDocument/2006/relationships/vmlDrawing" Target="../drawings/vmlDrawing2.vml"/><Relationship Id="rId6" Type="http://schemas.openxmlformats.org/officeDocument/2006/relationships/image" Target="../media/image25.emf"/><Relationship Id="rId11" Type="http://schemas.openxmlformats.org/officeDocument/2006/relationships/image" Target="../media/image13.svg"/><Relationship Id="rId5" Type="http://schemas.openxmlformats.org/officeDocument/2006/relationships/image" Target="../media/image24.emf"/><Relationship Id="rId10" Type="http://schemas.openxmlformats.org/officeDocument/2006/relationships/image" Target="../media/image12.png"/><Relationship Id="rId4" Type="http://schemas.openxmlformats.org/officeDocument/2006/relationships/oleObject" Target="../embeddings/oleObject2.bin"/><Relationship Id="rId9"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28.jpeg"/></Relationships>
</file>

<file path=ppt/slides/_rels/slide15.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www.nite.org.il/files/psych/Cmetry_Installer_2.exe"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nite.org.il/" TargetMode="External"/><Relationship Id="rId2" Type="http://schemas.openxmlformats.org/officeDocument/2006/relationships/notesSlide" Target="../notesSlides/notesSlide12.xml"/><Relationship Id="rId1" Type="http://schemas.openxmlformats.org/officeDocument/2006/relationships/slideLayout" Target="../slideLayouts/slideLayout17.xml"/><Relationship Id="rId6" Type="http://schemas.openxmlformats.org/officeDocument/2006/relationships/image" Target="../media/image30.jpeg"/><Relationship Id="rId5" Type="http://schemas.openxmlformats.org/officeDocument/2006/relationships/image" Target="../media/image11.emf"/><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emf"/><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nite.org.il/files/psych/Essay_Installer.exe"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32.emf"/><Relationship Id="rId5" Type="http://schemas.openxmlformats.org/officeDocument/2006/relationships/image" Target="../media/image37.png"/><Relationship Id="rId4" Type="http://schemas.openxmlformats.org/officeDocument/2006/relationships/image" Target="../media/image34.emf"/></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37.png"/><Relationship Id="rId4" Type="http://schemas.openxmlformats.org/officeDocument/2006/relationships/image" Target="../media/image34.emf"/></Relationships>
</file>

<file path=ppt/slides/_rels/slide28.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notesSlide" Target="../notesSlides/notesSlide19.xml"/><Relationship Id="rId1" Type="http://schemas.openxmlformats.org/officeDocument/2006/relationships/slideLayout" Target="../slideLayouts/slideLayout17.xml"/><Relationship Id="rId4" Type="http://schemas.openxmlformats.org/officeDocument/2006/relationships/image" Target="../media/image32.emf"/></Relationships>
</file>

<file path=ppt/slides/_rels/slide29.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32.emf"/></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32.emf"/></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32.emf"/></Relationships>
</file>

<file path=ppt/slides/_rels/slide3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44.png"/><Relationship Id="rId5" Type="http://schemas.openxmlformats.org/officeDocument/2006/relationships/image" Target="../media/image32.emf"/><Relationship Id="rId4" Type="http://schemas.openxmlformats.org/officeDocument/2006/relationships/image" Target="../media/image43.emf"/></Relationships>
</file>

<file path=ppt/slides/_rels/slide34.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24.xml"/><Relationship Id="rId1" Type="http://schemas.openxmlformats.org/officeDocument/2006/relationships/slideLayout" Target="../slideLayouts/slideLayout4.xml"/><Relationship Id="rId5" Type="http://schemas.openxmlformats.org/officeDocument/2006/relationships/image" Target="../media/image32.emf"/><Relationship Id="rId4" Type="http://schemas.openxmlformats.org/officeDocument/2006/relationships/slide" Target="slid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365267" y="1379455"/>
            <a:ext cx="7344816" cy="1519327"/>
          </a:xfrm>
          <a:prstGeom prst="rect">
            <a:avLst/>
          </a:prstGeom>
          <a:noFill/>
        </p:spPr>
        <p:txBody>
          <a:bodyPr wrap="square" rtlCol="1">
            <a:spAutoFit/>
          </a:bodyPr>
          <a:lstStyle/>
          <a:p>
            <a:pPr algn="just" rtl="1">
              <a:spcBef>
                <a:spcPct val="0"/>
              </a:spcBef>
            </a:pPr>
            <a:r>
              <a:rPr lang="he-IL" sz="6000" b="1" spc="-100" dirty="0">
                <a:solidFill>
                  <a:srgbClr val="43607A"/>
                </a:solidFill>
                <a:effectLst>
                  <a:outerShdw dist="38100" sx="1000" sy="1000" algn="tl">
                    <a:srgbClr val="000000"/>
                  </a:outerShdw>
                </a:effectLst>
                <a:latin typeface="Fb Tipograf Black" panose="02020503050405020304" pitchFamily="18" charset="-79"/>
                <a:ea typeface="+mj-ea"/>
                <a:cs typeface="Fb Tipograf Black" panose="02020503050405020304" pitchFamily="18" charset="-79"/>
              </a:rPr>
              <a:t>בחינת </a:t>
            </a:r>
            <a:r>
              <a:rPr lang="he-IL" sz="6000" b="1" spc="-100" dirty="0" err="1">
                <a:solidFill>
                  <a:srgbClr val="43607A"/>
                </a:solidFill>
                <a:effectLst>
                  <a:outerShdw dist="38100" sx="1000" sy="1000" algn="tl">
                    <a:srgbClr val="000000"/>
                  </a:outerShdw>
                </a:effectLst>
                <a:latin typeface="Fb Tipograf Black" panose="02020503050405020304" pitchFamily="18" charset="-79"/>
                <a:ea typeface="+mj-ea"/>
                <a:cs typeface="Fb Tipograf Black" panose="02020503050405020304" pitchFamily="18" charset="-79"/>
              </a:rPr>
              <a:t>מפע"ם</a:t>
            </a:r>
            <a:r>
              <a:rPr lang="he-IL" sz="6000" b="1" spc="-100" dirty="0">
                <a:solidFill>
                  <a:srgbClr val="43607A"/>
                </a:solidFill>
                <a:effectLst>
                  <a:outerShdw dist="38100" sx="1000" sy="1000" algn="tl">
                    <a:srgbClr val="000000"/>
                  </a:outerShdw>
                </a:effectLst>
                <a:latin typeface="Fb Tipograf Black" panose="02020503050405020304" pitchFamily="18" charset="-79"/>
                <a:ea typeface="+mj-ea"/>
                <a:cs typeface="Fb Tipograf Black" panose="02020503050405020304" pitchFamily="18" charset="-79"/>
              </a:rPr>
              <a:t> </a:t>
            </a:r>
          </a:p>
          <a:p>
            <a:pPr algn="just" rtl="1">
              <a:lnSpc>
                <a:spcPts val="3600"/>
              </a:lnSpc>
              <a:spcBef>
                <a:spcPct val="0"/>
              </a:spcBef>
            </a:pPr>
            <a:r>
              <a:rPr lang="he-IL" sz="4600" spc="-100" dirty="0">
                <a:solidFill>
                  <a:srgbClr val="4D7593"/>
                </a:solidFill>
                <a:effectLst>
                  <a:outerShdw dist="38100" sx="1000" sy="1000" algn="tl">
                    <a:srgbClr val="000000"/>
                  </a:outerShdw>
                </a:effectLst>
                <a:latin typeface="Fb Tipograf" panose="02020503050405020304" pitchFamily="18" charset="-79"/>
                <a:ea typeface="+mj-ea"/>
                <a:cs typeface="Fb Tipograf" panose="02020503050405020304" pitchFamily="18" charset="-79"/>
              </a:rPr>
              <a:t>הסברים והדגמה</a:t>
            </a:r>
          </a:p>
        </p:txBody>
      </p:sp>
      <p:sp>
        <p:nvSpPr>
          <p:cNvPr id="5" name="TextBox 4"/>
          <p:cNvSpPr txBox="1"/>
          <p:nvPr/>
        </p:nvSpPr>
        <p:spPr>
          <a:xfrm>
            <a:off x="7104112" y="3429000"/>
            <a:ext cx="4608512" cy="1015663"/>
          </a:xfrm>
          <a:prstGeom prst="rect">
            <a:avLst/>
          </a:prstGeom>
          <a:noFill/>
          <a:ln>
            <a:noFill/>
          </a:ln>
        </p:spPr>
        <p:txBody>
          <a:bodyPr wrap="square" rtlCol="1">
            <a:spAutoFit/>
          </a:bodyPr>
          <a:lstStyle/>
          <a:p>
            <a:pPr algn="just" rtl="1"/>
            <a:r>
              <a:rPr lang="he-IL" sz="2000" dirty="0">
                <a:latin typeface="Fb Tipograf" panose="02020503050405020304" pitchFamily="18" charset="-79"/>
                <a:cs typeface="Fb Tipograf" panose="02020503050405020304" pitchFamily="18" charset="-79"/>
              </a:rPr>
              <a:t>לפניכם מצגת ובה הסבר על בחינת מפע"ם, על מבנה הבחינה וחלקיה, על מראה הבחינה ועל הדרך להשיב על השאלות בה ולהתנהל במהלכה. </a:t>
            </a:r>
          </a:p>
        </p:txBody>
      </p:sp>
      <p:pic>
        <p:nvPicPr>
          <p:cNvPr id="6" name="Picture 5"/>
          <p:cNvPicPr>
            <a:picLocks noChangeAspect="1"/>
          </p:cNvPicPr>
          <p:nvPr/>
        </p:nvPicPr>
        <p:blipFill>
          <a:blip r:embed="rId3"/>
          <a:stretch>
            <a:fillRect/>
          </a:stretch>
        </p:blipFill>
        <p:spPr>
          <a:xfrm>
            <a:off x="9557733" y="6074840"/>
            <a:ext cx="1290795" cy="432136"/>
          </a:xfrm>
          <a:prstGeom prst="rect">
            <a:avLst/>
          </a:prstGeom>
        </p:spPr>
      </p:pic>
      <p:pic>
        <p:nvPicPr>
          <p:cNvPr id="7" name="Picture Placeholder 3">
            <a:extLst>
              <a:ext uri="{FF2B5EF4-FFF2-40B4-BE49-F238E27FC236}">
                <a16:creationId xmlns:a16="http://schemas.microsoft.com/office/drawing/2014/main" id="{5A735604-E733-AF43-9184-6AB550EFDFC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88803" y="0"/>
            <a:ext cx="8352928" cy="5820212"/>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p:spPr>
      </p:pic>
    </p:spTree>
    <p:extLst>
      <p:ext uri="{BB962C8B-B14F-4D97-AF65-F5344CB8AC3E}">
        <p14:creationId xmlns:p14="http://schemas.microsoft.com/office/powerpoint/2010/main" val="2496565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12">
            <a:extLst>
              <a:ext uri="{FF2B5EF4-FFF2-40B4-BE49-F238E27FC236}">
                <a16:creationId xmlns:a16="http://schemas.microsoft.com/office/drawing/2014/main" id="{D282D5FA-0AB1-3546-B557-40D49AD9A3BB}"/>
              </a:ext>
            </a:extLst>
          </p:cNvPr>
          <p:cNvSpPr/>
          <p:nvPr/>
        </p:nvSpPr>
        <p:spPr>
          <a:xfrm>
            <a:off x="6312540" y="2192025"/>
            <a:ext cx="4058633" cy="288032"/>
          </a:xfrm>
          <a:prstGeom prst="roundRect">
            <a:avLst>
              <a:gd name="adj" fmla="val 17769"/>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286" rtl="0" eaLnBrk="1" latinLnBrk="0" hangingPunct="1"/>
            <a:endParaRPr lang="ko-KR" altLang="en-US" b="1" dirty="0"/>
          </a:p>
        </p:txBody>
      </p:sp>
      <p:sp>
        <p:nvSpPr>
          <p:cNvPr id="24" name="Rounded Rectangle 9">
            <a:extLst>
              <a:ext uri="{FF2B5EF4-FFF2-40B4-BE49-F238E27FC236}">
                <a16:creationId xmlns:a16="http://schemas.microsoft.com/office/drawing/2014/main" id="{6E0AB86E-4AE5-154A-8D50-280F885BD590}"/>
              </a:ext>
            </a:extLst>
          </p:cNvPr>
          <p:cNvSpPr/>
          <p:nvPr/>
        </p:nvSpPr>
        <p:spPr>
          <a:xfrm>
            <a:off x="6312024" y="2780928"/>
            <a:ext cx="4048313" cy="288032"/>
          </a:xfrm>
          <a:prstGeom prst="roundRect">
            <a:avLst>
              <a:gd name="adj" fmla="val 17769"/>
            </a:avLst>
          </a:prstGeom>
          <a:solidFill>
            <a:schemeClr val="accent4"/>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286" rtl="1" eaLnBrk="1" latinLnBrk="0" hangingPunct="1"/>
            <a:endParaRPr lang="ko-KR" altLang="en-US" b="1" dirty="0"/>
          </a:p>
        </p:txBody>
      </p:sp>
      <p:sp>
        <p:nvSpPr>
          <p:cNvPr id="29" name="Title 28">
            <a:extLst>
              <a:ext uri="{FF2B5EF4-FFF2-40B4-BE49-F238E27FC236}">
                <a16:creationId xmlns:a16="http://schemas.microsoft.com/office/drawing/2014/main" id="{F00EA5D9-2E88-7F45-B09B-ACEC74699490}"/>
              </a:ext>
            </a:extLst>
          </p:cNvPr>
          <p:cNvSpPr>
            <a:spLocks noGrp="1"/>
          </p:cNvSpPr>
          <p:nvPr>
            <p:ph type="title"/>
          </p:nvPr>
        </p:nvSpPr>
        <p:spPr/>
        <p:txBody>
          <a:bodyPr/>
          <a:lstStyle/>
          <a:p>
            <a:r>
              <a:rPr lang="he-IL" dirty="0"/>
              <a:t>מהו </a:t>
            </a:r>
            <a:r>
              <a:rPr lang="he-IL" dirty="0" err="1"/>
              <a:t>מפע"ם</a:t>
            </a:r>
            <a:r>
              <a:rPr lang="he-IL" dirty="0"/>
              <a:t>? </a:t>
            </a:r>
          </a:p>
        </p:txBody>
      </p:sp>
      <p:sp>
        <p:nvSpPr>
          <p:cNvPr id="21" name="Content Placeholder 2">
            <a:extLst>
              <a:ext uri="{FF2B5EF4-FFF2-40B4-BE49-F238E27FC236}">
                <a16:creationId xmlns:a16="http://schemas.microsoft.com/office/drawing/2014/main" id="{7962C7CD-34AF-454F-9A82-B1CC8A95E890}"/>
              </a:ext>
            </a:extLst>
          </p:cNvPr>
          <p:cNvSpPr>
            <a:spLocks noGrp="1"/>
          </p:cNvSpPr>
          <p:nvPr>
            <p:ph idx="1"/>
          </p:nvPr>
        </p:nvSpPr>
        <p:spPr>
          <a:xfrm>
            <a:off x="2644026" y="1136755"/>
            <a:ext cx="8113808" cy="4351338"/>
          </a:xfrm>
        </p:spPr>
        <p:txBody>
          <a:bodyPr>
            <a:normAutofit/>
          </a:bodyPr>
          <a:lstStyle/>
          <a:p>
            <a:r>
              <a:rPr lang="he-IL" dirty="0" err="1"/>
              <a:t>מפע"ם</a:t>
            </a:r>
            <a:r>
              <a:rPr lang="he-IL" dirty="0"/>
              <a:t> היא בחינה פסיכומטרית ממוחשבת</a:t>
            </a:r>
            <a:r>
              <a:rPr lang="en-US" dirty="0"/>
              <a:t>.</a:t>
            </a:r>
            <a:endParaRPr lang="he-IL" dirty="0"/>
          </a:p>
          <a:p>
            <a:r>
              <a:rPr lang="he-IL" dirty="0"/>
              <a:t>הבחינה מחולקת לחלקים, חלק אחד לכל יכולת הנמדדת בבחינה הפסיכומטרית, לפי הסדר שלהלן:</a:t>
            </a:r>
          </a:p>
          <a:p>
            <a:pPr marL="0" indent="0">
              <a:buNone/>
            </a:pPr>
            <a:r>
              <a:rPr lang="en-US" b="1" dirty="0">
                <a:latin typeface="Fb Tipograf Black" panose="02020503050405020304" pitchFamily="18" charset="-79"/>
                <a:cs typeface="Fb Tipograf Black" panose="02020503050405020304" pitchFamily="18" charset="-79"/>
              </a:rPr>
              <a:t>       </a:t>
            </a:r>
            <a:r>
              <a:rPr lang="he-IL" b="1" dirty="0"/>
              <a:t>חשיבה מילולית (כולל מטלת כתיבה)</a:t>
            </a:r>
          </a:p>
          <a:p>
            <a:pPr marL="0" indent="0">
              <a:lnSpc>
                <a:spcPts val="4200"/>
              </a:lnSpc>
              <a:buNone/>
            </a:pPr>
            <a:r>
              <a:rPr lang="en-US" b="1" dirty="0"/>
              <a:t>       </a:t>
            </a:r>
            <a:r>
              <a:rPr lang="he-IL" b="1" dirty="0"/>
              <a:t>חשיבה כמותית</a:t>
            </a:r>
            <a:endParaRPr lang="he-IL" dirty="0"/>
          </a:p>
          <a:p>
            <a:pPr marL="0" indent="0">
              <a:buNone/>
            </a:pPr>
            <a:endParaRPr lang="he-IL" dirty="0"/>
          </a:p>
        </p:txBody>
      </p:sp>
      <p:pic>
        <p:nvPicPr>
          <p:cNvPr id="13" name="Picture 12">
            <a:extLst>
              <a:ext uri="{FF2B5EF4-FFF2-40B4-BE49-F238E27FC236}">
                <a16:creationId xmlns:a16="http://schemas.microsoft.com/office/drawing/2014/main" id="{B5B54476-EA00-3B4E-A28A-54DDCA618CDF}"/>
              </a:ext>
            </a:extLst>
          </p:cNvPr>
          <p:cNvPicPr>
            <a:picLocks noChangeAspect="1"/>
          </p:cNvPicPr>
          <p:nvPr/>
        </p:nvPicPr>
        <p:blipFill>
          <a:blip r:embed="rId3"/>
          <a:stretch>
            <a:fillRect/>
          </a:stretch>
        </p:blipFill>
        <p:spPr>
          <a:xfrm>
            <a:off x="10513536" y="2813795"/>
            <a:ext cx="288032" cy="288032"/>
          </a:xfrm>
          <a:prstGeom prst="rect">
            <a:avLst/>
          </a:prstGeom>
        </p:spPr>
      </p:pic>
      <p:pic>
        <p:nvPicPr>
          <p:cNvPr id="12" name="Picture 11">
            <a:extLst>
              <a:ext uri="{FF2B5EF4-FFF2-40B4-BE49-F238E27FC236}">
                <a16:creationId xmlns:a16="http://schemas.microsoft.com/office/drawing/2014/main" id="{24A2C53E-A8DF-0D43-9C39-DD0F8D038BF5}"/>
              </a:ext>
            </a:extLst>
          </p:cNvPr>
          <p:cNvPicPr>
            <a:picLocks noChangeAspect="1"/>
          </p:cNvPicPr>
          <p:nvPr/>
        </p:nvPicPr>
        <p:blipFill>
          <a:blip r:embed="rId4"/>
          <a:stretch>
            <a:fillRect/>
          </a:stretch>
        </p:blipFill>
        <p:spPr>
          <a:xfrm>
            <a:off x="10488488" y="2184324"/>
            <a:ext cx="288032" cy="288032"/>
          </a:xfrm>
          <a:prstGeom prst="rect">
            <a:avLst/>
          </a:prstGeom>
        </p:spPr>
      </p:pic>
      <p:sp>
        <p:nvSpPr>
          <p:cNvPr id="15" name="Content Placeholder 2">
            <a:extLst>
              <a:ext uri="{FF2B5EF4-FFF2-40B4-BE49-F238E27FC236}">
                <a16:creationId xmlns:a16="http://schemas.microsoft.com/office/drawing/2014/main" id="{C20730BC-7767-D848-8803-3660D0EF75F0}"/>
              </a:ext>
            </a:extLst>
          </p:cNvPr>
          <p:cNvSpPr txBox="1">
            <a:spLocks/>
          </p:cNvSpPr>
          <p:nvPr/>
        </p:nvSpPr>
        <p:spPr>
          <a:xfrm>
            <a:off x="2663997" y="3613295"/>
            <a:ext cx="7803206" cy="4351338"/>
          </a:xfrm>
          <a:prstGeom prst="rect">
            <a:avLst/>
          </a:prstGeom>
        </p:spPr>
        <p:txBody>
          <a:bodyPr vert="horz" lIns="91440" tIns="45720" rIns="91440" bIns="45720" rtlCol="0">
            <a:normAutofit/>
          </a:bodyPr>
          <a:lstStyle>
            <a:lvl1pPr marL="228600" indent="-228600" algn="r" defTabSz="914400" rtl="1" eaLnBrk="1" latinLnBrk="0" hangingPunct="1">
              <a:lnSpc>
                <a:spcPts val="2700"/>
              </a:lnSpc>
              <a:spcBef>
                <a:spcPts val="1000"/>
              </a:spcBef>
              <a:buClr>
                <a:schemeClr val="accent1">
                  <a:lumMod val="75000"/>
                </a:schemeClr>
              </a:buClr>
              <a:buSzPct val="120000"/>
              <a:buFont typeface="Arial" panose="020B0604020202020204" pitchFamily="34" charset="0"/>
              <a:buChar char="•"/>
              <a:defRPr sz="1600" b="0" i="0" kern="1200">
                <a:solidFill>
                  <a:schemeClr val="tx1"/>
                </a:solidFill>
                <a:latin typeface="Fb Tipograf" panose="02020503050405020304" pitchFamily="18" charset="-79"/>
                <a:ea typeface="+mn-ea"/>
                <a:cs typeface="Fb Tipograf" panose="02020503050405020304" pitchFamily="18" charset="-79"/>
              </a:defRPr>
            </a:lvl1pPr>
            <a:lvl2pPr marL="685800" indent="-228600" algn="r" defTabSz="914400" rtl="1" eaLnBrk="1" latinLnBrk="0" hangingPunct="1">
              <a:lnSpc>
                <a:spcPct val="90000"/>
              </a:lnSpc>
              <a:spcBef>
                <a:spcPts val="500"/>
              </a:spcBef>
              <a:buClr>
                <a:schemeClr val="accent1">
                  <a:lumMod val="75000"/>
                </a:schemeClr>
              </a:buClr>
              <a:buSzPct val="120000"/>
              <a:buFont typeface="Arial" panose="020B0604020202020204" pitchFamily="34" charset="0"/>
              <a:buChar char="•"/>
              <a:defRPr sz="1600" b="0" i="0" kern="1200">
                <a:solidFill>
                  <a:schemeClr val="tx1"/>
                </a:solidFill>
                <a:latin typeface="Fb Tipograf" panose="02020503050405020304" pitchFamily="18" charset="-79"/>
                <a:ea typeface="+mn-ea"/>
                <a:cs typeface="Fb Tipograf" panose="02020503050405020304" pitchFamily="18" charset="-79"/>
              </a:defRPr>
            </a:lvl2pPr>
            <a:lvl3pPr marL="1143000" indent="-228600" algn="r" defTabSz="914400" rtl="1" eaLnBrk="1" latinLnBrk="0" hangingPunct="1">
              <a:lnSpc>
                <a:spcPct val="90000"/>
              </a:lnSpc>
              <a:spcBef>
                <a:spcPts val="500"/>
              </a:spcBef>
              <a:buClr>
                <a:schemeClr val="accent1">
                  <a:lumMod val="75000"/>
                </a:schemeClr>
              </a:buClr>
              <a:buSzPct val="120000"/>
              <a:buFont typeface="Arial" panose="020B0604020202020204" pitchFamily="34" charset="0"/>
              <a:buChar char="•"/>
              <a:defRPr sz="1600" b="0" i="0" kern="1200">
                <a:solidFill>
                  <a:schemeClr val="tx1"/>
                </a:solidFill>
                <a:latin typeface="Fb Tipograf" panose="02020503050405020304" pitchFamily="18" charset="-79"/>
                <a:ea typeface="+mn-ea"/>
                <a:cs typeface="Fb Tipograf" panose="02020503050405020304" pitchFamily="18" charset="-79"/>
              </a:defRPr>
            </a:lvl3pPr>
            <a:lvl4pPr marL="1600200" indent="-228600" algn="r" defTabSz="914400" rtl="1" eaLnBrk="1" latinLnBrk="0" hangingPunct="1">
              <a:lnSpc>
                <a:spcPct val="90000"/>
              </a:lnSpc>
              <a:spcBef>
                <a:spcPts val="500"/>
              </a:spcBef>
              <a:buClr>
                <a:schemeClr val="accent1">
                  <a:lumMod val="75000"/>
                </a:schemeClr>
              </a:buClr>
              <a:buSzPct val="120000"/>
              <a:buFont typeface="Arial" panose="020B0604020202020204" pitchFamily="34" charset="0"/>
              <a:buChar char="•"/>
              <a:defRPr sz="1600" b="0" i="0" kern="1200">
                <a:solidFill>
                  <a:schemeClr val="tx1"/>
                </a:solidFill>
                <a:latin typeface="Fb Tipograf" panose="02020503050405020304" pitchFamily="18" charset="-79"/>
                <a:ea typeface="+mn-ea"/>
                <a:cs typeface="Fb Tipograf" panose="02020503050405020304" pitchFamily="18" charset="-79"/>
              </a:defRPr>
            </a:lvl4pPr>
            <a:lvl5pPr marL="2057400" indent="-228600" algn="r" defTabSz="914400" rtl="1" eaLnBrk="1" latinLnBrk="0" hangingPunct="1">
              <a:lnSpc>
                <a:spcPct val="90000"/>
              </a:lnSpc>
              <a:spcBef>
                <a:spcPts val="500"/>
              </a:spcBef>
              <a:buClr>
                <a:schemeClr val="accent1">
                  <a:lumMod val="75000"/>
                </a:schemeClr>
              </a:buClr>
              <a:buSzPct val="120000"/>
              <a:buFont typeface="Arial" panose="020B0604020202020204" pitchFamily="34" charset="0"/>
              <a:buChar char="•"/>
              <a:defRPr sz="1600" b="0" i="0" kern="1200">
                <a:solidFill>
                  <a:schemeClr val="tx1"/>
                </a:solidFill>
                <a:latin typeface="Fb Tipograf" panose="02020503050405020304" pitchFamily="18" charset="-79"/>
                <a:ea typeface="+mn-ea"/>
                <a:cs typeface="Fb Tipograf" panose="02020503050405020304" pitchFamily="18" charset="-79"/>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he-IL" dirty="0"/>
              <a:t>הבחינה היא בחינה אדפטיבית, כלומר מתאימה את עצמה. לאחר הצגת כל שאלה התוכנה אומדת את יכולת הנבחן על פי התשובות שהשיב עד אותו רגע, ובהתאם לכך בוחרת את השאלה הבאה שתוצג. כל נבחן עשוי לקבל אוסף אחר של שאלות, אך עובדה זו מובאת בחשבון בחישוב הציון, ולכן ציוני כל הנבחנים הם בני השוואה.</a:t>
            </a:r>
          </a:p>
          <a:p>
            <a:pPr marL="285750" indent="-285750"/>
            <a:endParaRPr lang="he-IL" dirty="0"/>
          </a:p>
          <a:p>
            <a:endParaRPr lang="he-IL" dirty="0"/>
          </a:p>
          <a:p>
            <a:endParaRPr lang="he-IL" dirty="0"/>
          </a:p>
        </p:txBody>
      </p:sp>
      <p:sp>
        <p:nvSpPr>
          <p:cNvPr id="3" name="Slide Number Placeholder 2">
            <a:extLst>
              <a:ext uri="{FF2B5EF4-FFF2-40B4-BE49-F238E27FC236}">
                <a16:creationId xmlns:a16="http://schemas.microsoft.com/office/drawing/2014/main" id="{D45C1D49-C3AC-49BF-8679-14155EE146E4}"/>
              </a:ext>
            </a:extLst>
          </p:cNvPr>
          <p:cNvSpPr>
            <a:spLocks noGrp="1"/>
          </p:cNvSpPr>
          <p:nvPr>
            <p:ph type="sldNum" sz="quarter" idx="4"/>
          </p:nvPr>
        </p:nvSpPr>
        <p:spPr/>
        <p:txBody>
          <a:bodyPr/>
          <a:lstStyle/>
          <a:p>
            <a:fld id="{A5CF162D-A7C7-D241-A601-E27A553998D8}" type="slidenum">
              <a:rPr lang="x-none" smtClean="0"/>
              <a:t>2</a:t>
            </a:fld>
            <a:endParaRPr lang="x-none" dirty="0"/>
          </a:p>
        </p:txBody>
      </p:sp>
    </p:spTree>
    <p:extLst>
      <p:ext uri="{BB962C8B-B14F-4D97-AF65-F5344CB8AC3E}">
        <p14:creationId xmlns:p14="http://schemas.microsoft.com/office/powerpoint/2010/main" val="316407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Group 40">
            <a:extLst>
              <a:ext uri="{FF2B5EF4-FFF2-40B4-BE49-F238E27FC236}">
                <a16:creationId xmlns:a16="http://schemas.microsoft.com/office/drawing/2014/main" id="{9F12C017-6569-FE42-B862-FE908D5029EB}"/>
              </a:ext>
            </a:extLst>
          </p:cNvPr>
          <p:cNvGrpSpPr/>
          <p:nvPr/>
        </p:nvGrpSpPr>
        <p:grpSpPr>
          <a:xfrm>
            <a:off x="6773524" y="3086587"/>
            <a:ext cx="2317644" cy="627722"/>
            <a:chOff x="7606452" y="2808992"/>
            <a:chExt cx="2317644" cy="627722"/>
          </a:xfrm>
        </p:grpSpPr>
        <p:grpSp>
          <p:nvGrpSpPr>
            <p:cNvPr id="26" name="Group 25">
              <a:extLst>
                <a:ext uri="{FF2B5EF4-FFF2-40B4-BE49-F238E27FC236}">
                  <a16:creationId xmlns:a16="http://schemas.microsoft.com/office/drawing/2014/main" id="{808C60A7-B47E-40C3-B788-776E5CE92825}"/>
                </a:ext>
              </a:extLst>
            </p:cNvPr>
            <p:cNvGrpSpPr/>
            <p:nvPr/>
          </p:nvGrpSpPr>
          <p:grpSpPr>
            <a:xfrm>
              <a:off x="7606452" y="2808992"/>
              <a:ext cx="2317644" cy="627722"/>
              <a:chOff x="7968207" y="3025016"/>
              <a:chExt cx="1591812" cy="627722"/>
            </a:xfrm>
          </p:grpSpPr>
          <p:sp>
            <p:nvSpPr>
              <p:cNvPr id="101" name="Arrow: Pentagon 100">
                <a:extLst>
                  <a:ext uri="{FF2B5EF4-FFF2-40B4-BE49-F238E27FC236}">
                    <a16:creationId xmlns:a16="http://schemas.microsoft.com/office/drawing/2014/main" id="{460AB400-04FA-4F46-8516-32CE32CF5231}"/>
                  </a:ext>
                </a:extLst>
              </p:cNvPr>
              <p:cNvSpPr/>
              <p:nvPr/>
            </p:nvSpPr>
            <p:spPr>
              <a:xfrm rot="10800000">
                <a:off x="7968207" y="3025016"/>
                <a:ext cx="1591812" cy="619980"/>
              </a:xfrm>
              <a:prstGeom prst="homePlate">
                <a:avLst/>
              </a:prstGeom>
              <a:solidFill>
                <a:srgbClr val="00B05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0" eaLnBrk="1" latinLnBrk="0" hangingPunct="1"/>
                <a:endParaRPr lang="he-IL" sz="2700" dirty="0"/>
              </a:p>
            </p:txBody>
          </p:sp>
          <p:sp>
            <p:nvSpPr>
              <p:cNvPr id="50" name="Rectangle 49">
                <a:extLst>
                  <a:ext uri="{FF2B5EF4-FFF2-40B4-BE49-F238E27FC236}">
                    <a16:creationId xmlns:a16="http://schemas.microsoft.com/office/drawing/2014/main" id="{14ABEA61-CBEB-4EAF-9AC8-B79F75E5FA6B}"/>
                  </a:ext>
                </a:extLst>
              </p:cNvPr>
              <p:cNvSpPr/>
              <p:nvPr/>
            </p:nvSpPr>
            <p:spPr>
              <a:xfrm>
                <a:off x="8197904" y="3129517"/>
                <a:ext cx="1296144" cy="523221"/>
              </a:xfrm>
              <a:prstGeom prst="rect">
                <a:avLst/>
              </a:prstGeom>
            </p:spPr>
            <p:txBody>
              <a:bodyPr wrap="square">
                <a:spAutoFit/>
              </a:bodyPr>
              <a:lstStyle/>
              <a:p>
                <a:pPr algn="ctr"/>
                <a:r>
                  <a:rPr lang="he-IL" sz="1400" dirty="0">
                    <a:solidFill>
                      <a:schemeClr val="bg1"/>
                    </a:solidFill>
                    <a:latin typeface="Fb Tipograf" panose="02020503050405020304" pitchFamily="18" charset="-79"/>
                    <a:cs typeface="Fb Tipograf" panose="02020503050405020304" pitchFamily="18" charset="-79"/>
                  </a:rPr>
                  <a:t>5 דק' </a:t>
                </a:r>
              </a:p>
              <a:p>
                <a:pPr algn="ctr"/>
                <a:r>
                  <a:rPr lang="he-IL" sz="1400" dirty="0">
                    <a:solidFill>
                      <a:schemeClr val="bg1"/>
                    </a:solidFill>
                    <a:latin typeface="Fb Tipograf" panose="02020503050405020304" pitchFamily="18" charset="-79"/>
                    <a:cs typeface="Fb Tipograf" panose="02020503050405020304" pitchFamily="18" charset="-79"/>
                  </a:rPr>
                  <a:t>הפסקה</a:t>
                </a:r>
              </a:p>
            </p:txBody>
          </p:sp>
        </p:grpSp>
        <p:sp>
          <p:nvSpPr>
            <p:cNvPr id="57" name="Parallelogram 15">
              <a:extLst>
                <a:ext uri="{FF2B5EF4-FFF2-40B4-BE49-F238E27FC236}">
                  <a16:creationId xmlns:a16="http://schemas.microsoft.com/office/drawing/2014/main" id="{F86C1AB9-370B-8046-9DA1-62B4761D415B}"/>
                </a:ext>
              </a:extLst>
            </p:cNvPr>
            <p:cNvSpPr/>
            <p:nvPr/>
          </p:nvSpPr>
          <p:spPr>
            <a:xfrm flipH="1">
              <a:off x="8794871" y="2851033"/>
              <a:ext cx="153255" cy="144016"/>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algn="ctr" defTabSz="914286" rtl="0" eaLnBrk="1" latinLnBrk="0" hangingPunct="1"/>
              <a:endParaRPr lang="ko-KR" altLang="en-US" sz="2700" dirty="0">
                <a:solidFill>
                  <a:schemeClr val="bg1"/>
                </a:solidFill>
              </a:endParaRPr>
            </a:p>
          </p:txBody>
        </p:sp>
      </p:grpSp>
      <p:sp>
        <p:nvSpPr>
          <p:cNvPr id="42" name="Title 41">
            <a:extLst>
              <a:ext uri="{FF2B5EF4-FFF2-40B4-BE49-F238E27FC236}">
                <a16:creationId xmlns:a16="http://schemas.microsoft.com/office/drawing/2014/main" id="{AD716213-B792-4AA9-B909-64270A651902}"/>
              </a:ext>
            </a:extLst>
          </p:cNvPr>
          <p:cNvSpPr>
            <a:spLocks noGrp="1"/>
          </p:cNvSpPr>
          <p:nvPr>
            <p:ph type="title"/>
          </p:nvPr>
        </p:nvSpPr>
        <p:spPr>
          <a:xfrm>
            <a:off x="1994555" y="455512"/>
            <a:ext cx="9008656" cy="876061"/>
          </a:xfrm>
        </p:spPr>
        <p:txBody>
          <a:bodyPr/>
          <a:lstStyle/>
          <a:p>
            <a:r>
              <a:rPr lang="he-IL" dirty="0"/>
              <a:t>מהלך הבחינה</a:t>
            </a:r>
          </a:p>
        </p:txBody>
      </p:sp>
      <p:grpSp>
        <p:nvGrpSpPr>
          <p:cNvPr id="47" name="Group 46">
            <a:extLst>
              <a:ext uri="{FF2B5EF4-FFF2-40B4-BE49-F238E27FC236}">
                <a16:creationId xmlns:a16="http://schemas.microsoft.com/office/drawing/2014/main" id="{36965B0E-0282-491B-B2D2-2E7B2C2765A5}"/>
              </a:ext>
            </a:extLst>
          </p:cNvPr>
          <p:cNvGrpSpPr/>
          <p:nvPr/>
        </p:nvGrpSpPr>
        <p:grpSpPr>
          <a:xfrm>
            <a:off x="-600744" y="1841760"/>
            <a:ext cx="445324" cy="434463"/>
            <a:chOff x="2947797" y="1215326"/>
            <a:chExt cx="632121" cy="629497"/>
          </a:xfrm>
        </p:grpSpPr>
        <p:sp>
          <p:nvSpPr>
            <p:cNvPr id="48" name="Oval 47">
              <a:hlinkClick r:id="" action="ppaction://noaction"/>
              <a:extLst>
                <a:ext uri="{FF2B5EF4-FFF2-40B4-BE49-F238E27FC236}">
                  <a16:creationId xmlns:a16="http://schemas.microsoft.com/office/drawing/2014/main" id="{A6D45F69-AD8A-4578-B435-85A9A11ED8E2}"/>
                </a:ext>
              </a:extLst>
            </p:cNvPr>
            <p:cNvSpPr/>
            <p:nvPr/>
          </p:nvSpPr>
          <p:spPr>
            <a:xfrm flipH="1">
              <a:off x="2947797" y="1215326"/>
              <a:ext cx="632121" cy="629497"/>
            </a:xfrm>
            <a:prstGeom prst="ellipse">
              <a:avLst/>
            </a:prstGeom>
            <a:solidFill>
              <a:srgbClr val="00B050"/>
            </a:solidFill>
            <a:ln w="38100">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1100" dirty="0">
                <a:solidFill>
                  <a:schemeClr val="tx1"/>
                </a:solidFill>
                <a:latin typeface="Arial Black" panose="020B0A04020102020204" pitchFamily="34" charset="0"/>
              </a:endParaRPr>
            </a:p>
          </p:txBody>
        </p:sp>
        <p:sp>
          <p:nvSpPr>
            <p:cNvPr id="49" name="Parallelogram 15">
              <a:extLst>
                <a:ext uri="{FF2B5EF4-FFF2-40B4-BE49-F238E27FC236}">
                  <a16:creationId xmlns:a16="http://schemas.microsoft.com/office/drawing/2014/main" id="{BB4B6EC1-35FF-4718-9F2E-74C2FE8EF833}"/>
                </a:ext>
              </a:extLst>
            </p:cNvPr>
            <p:cNvSpPr/>
            <p:nvPr/>
          </p:nvSpPr>
          <p:spPr>
            <a:xfrm flipH="1">
              <a:off x="3083838" y="1348637"/>
              <a:ext cx="360040" cy="362873"/>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algn="ctr" defTabSz="914286" rtl="1" eaLnBrk="1" latinLnBrk="0" hangingPunct="1"/>
              <a:endParaRPr lang="ko-KR" altLang="en-US" sz="2700" dirty="0">
                <a:solidFill>
                  <a:schemeClr val="bg1"/>
                </a:solidFill>
              </a:endParaRPr>
            </a:p>
          </p:txBody>
        </p:sp>
      </p:grpSp>
      <p:grpSp>
        <p:nvGrpSpPr>
          <p:cNvPr id="44" name="Group 43">
            <a:extLst>
              <a:ext uri="{FF2B5EF4-FFF2-40B4-BE49-F238E27FC236}">
                <a16:creationId xmlns:a16="http://schemas.microsoft.com/office/drawing/2014/main" id="{7C43535D-4367-BB4B-9F4B-C5D764E2A2CA}"/>
              </a:ext>
            </a:extLst>
          </p:cNvPr>
          <p:cNvGrpSpPr/>
          <p:nvPr/>
        </p:nvGrpSpPr>
        <p:grpSpPr>
          <a:xfrm>
            <a:off x="4211608" y="3086587"/>
            <a:ext cx="1927231" cy="627721"/>
            <a:chOff x="5159989" y="2808992"/>
            <a:chExt cx="1927231" cy="627721"/>
          </a:xfrm>
        </p:grpSpPr>
        <p:grpSp>
          <p:nvGrpSpPr>
            <p:cNvPr id="36" name="Group 35">
              <a:extLst>
                <a:ext uri="{FF2B5EF4-FFF2-40B4-BE49-F238E27FC236}">
                  <a16:creationId xmlns:a16="http://schemas.microsoft.com/office/drawing/2014/main" id="{44864BE3-CCEA-3B45-896A-918A1927ACF5}"/>
                </a:ext>
              </a:extLst>
            </p:cNvPr>
            <p:cNvGrpSpPr/>
            <p:nvPr/>
          </p:nvGrpSpPr>
          <p:grpSpPr>
            <a:xfrm>
              <a:off x="5159989" y="2808992"/>
              <a:ext cx="1927231" cy="627721"/>
              <a:chOff x="5159989" y="2808992"/>
              <a:chExt cx="1927231" cy="627721"/>
            </a:xfrm>
          </p:grpSpPr>
          <p:sp>
            <p:nvSpPr>
              <p:cNvPr id="94" name="Arrow: Pentagon 93">
                <a:extLst>
                  <a:ext uri="{FF2B5EF4-FFF2-40B4-BE49-F238E27FC236}">
                    <a16:creationId xmlns:a16="http://schemas.microsoft.com/office/drawing/2014/main" id="{40772CD9-B185-45A9-B351-BE6C0D88C270}"/>
                  </a:ext>
                </a:extLst>
              </p:cNvPr>
              <p:cNvSpPr/>
              <p:nvPr/>
            </p:nvSpPr>
            <p:spPr>
              <a:xfrm rot="10800000">
                <a:off x="5159989" y="2808992"/>
                <a:ext cx="1927231" cy="619980"/>
              </a:xfrm>
              <a:prstGeom prst="homePlate">
                <a:avLst/>
              </a:prstGeom>
              <a:solidFill>
                <a:srgbClr val="00B05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0" eaLnBrk="1" latinLnBrk="0" hangingPunct="1"/>
                <a:endParaRPr lang="he-IL" sz="2700" dirty="0"/>
              </a:p>
            </p:txBody>
          </p:sp>
          <p:sp>
            <p:nvSpPr>
              <p:cNvPr id="3" name="Rectangle 2">
                <a:extLst>
                  <a:ext uri="{FF2B5EF4-FFF2-40B4-BE49-F238E27FC236}">
                    <a16:creationId xmlns:a16="http://schemas.microsoft.com/office/drawing/2014/main" id="{BDECC624-C075-7745-B62E-05C3E1BFE21D}"/>
                  </a:ext>
                </a:extLst>
              </p:cNvPr>
              <p:cNvSpPr/>
              <p:nvPr/>
            </p:nvSpPr>
            <p:spPr>
              <a:xfrm>
                <a:off x="5370735" y="2913493"/>
                <a:ext cx="1033098" cy="523220"/>
              </a:xfrm>
              <a:prstGeom prst="rect">
                <a:avLst/>
              </a:prstGeom>
            </p:spPr>
            <p:txBody>
              <a:bodyPr wrap="square">
                <a:spAutoFit/>
              </a:bodyPr>
              <a:lstStyle/>
              <a:p>
                <a:pPr algn="ctr"/>
                <a:r>
                  <a:rPr lang="he-IL" sz="1400" dirty="0">
                    <a:solidFill>
                      <a:schemeClr val="bg1"/>
                    </a:solidFill>
                    <a:latin typeface="Fb Tipograf" panose="02020503050405020304" pitchFamily="18" charset="-79"/>
                    <a:cs typeface="Fb Tipograf" panose="02020503050405020304" pitchFamily="18" charset="-79"/>
                  </a:rPr>
                  <a:t>5 דק' </a:t>
                </a:r>
              </a:p>
              <a:p>
                <a:pPr algn="ctr"/>
                <a:r>
                  <a:rPr lang="he-IL" sz="1400" dirty="0">
                    <a:solidFill>
                      <a:schemeClr val="bg1"/>
                    </a:solidFill>
                    <a:latin typeface="Fb Tipograf" panose="02020503050405020304" pitchFamily="18" charset="-79"/>
                    <a:cs typeface="Fb Tipograf" panose="02020503050405020304" pitchFamily="18" charset="-79"/>
                  </a:rPr>
                  <a:t>הפסקה</a:t>
                </a:r>
              </a:p>
            </p:txBody>
          </p:sp>
        </p:grpSp>
        <p:sp>
          <p:nvSpPr>
            <p:cNvPr id="58" name="Parallelogram 15">
              <a:extLst>
                <a:ext uri="{FF2B5EF4-FFF2-40B4-BE49-F238E27FC236}">
                  <a16:creationId xmlns:a16="http://schemas.microsoft.com/office/drawing/2014/main" id="{32354739-18EC-9A41-B359-1BE690CE45BE}"/>
                </a:ext>
              </a:extLst>
            </p:cNvPr>
            <p:cNvSpPr/>
            <p:nvPr/>
          </p:nvSpPr>
          <p:spPr>
            <a:xfrm flipH="1">
              <a:off x="5842495" y="2851033"/>
              <a:ext cx="153255" cy="144016"/>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algn="ctr" defTabSz="914286" rtl="1" eaLnBrk="1" latinLnBrk="0" hangingPunct="1"/>
              <a:endParaRPr lang="ko-KR" altLang="en-US" sz="2700" dirty="0">
                <a:solidFill>
                  <a:schemeClr val="bg1"/>
                </a:solidFill>
              </a:endParaRPr>
            </a:p>
          </p:txBody>
        </p:sp>
      </p:grpSp>
      <mc:AlternateContent xmlns:mc="http://schemas.openxmlformats.org/markup-compatibility/2006" xmlns:p14="http://schemas.microsoft.com/office/powerpoint/2010/main">
        <mc:Choice Requires="p14">
          <p:contentPart p14:bwMode="auto" r:id="rId2">
            <p14:nvContentPartPr>
              <p14:cNvPr id="20" name="Ink 19">
                <a:extLst>
                  <a:ext uri="{FF2B5EF4-FFF2-40B4-BE49-F238E27FC236}">
                    <a16:creationId xmlns:a16="http://schemas.microsoft.com/office/drawing/2014/main" id="{D08D1A4B-F944-E147-9F88-0955EA3A4996}"/>
                  </a:ext>
                </a:extLst>
              </p14:cNvPr>
              <p14:cNvContentPartPr/>
              <p14:nvPr/>
            </p14:nvContentPartPr>
            <p14:xfrm>
              <a:off x="769021" y="-133873"/>
              <a:ext cx="360" cy="360"/>
            </p14:xfrm>
          </p:contentPart>
        </mc:Choice>
        <mc:Fallback xmlns="">
          <p:pic>
            <p:nvPicPr>
              <p:cNvPr id="20" name="Ink 19">
                <a:extLst>
                  <a:ext uri="{FF2B5EF4-FFF2-40B4-BE49-F238E27FC236}">
                    <a16:creationId xmlns:a16="http://schemas.microsoft.com/office/drawing/2014/main" id="{D08D1A4B-F944-E147-9F88-0955EA3A4996}"/>
                  </a:ext>
                </a:extLst>
              </p:cNvPr>
              <p:cNvPicPr/>
              <p:nvPr/>
            </p:nvPicPr>
            <p:blipFill>
              <a:blip r:embed="rId4"/>
              <a:stretch>
                <a:fillRect/>
              </a:stretch>
            </p:blipFill>
            <p:spPr>
              <a:xfrm>
                <a:off x="764701" y="-138193"/>
                <a:ext cx="9000" cy="9000"/>
              </a:xfrm>
              <a:prstGeom prst="rect">
                <a:avLst/>
              </a:prstGeom>
            </p:spPr>
          </p:pic>
        </mc:Fallback>
      </mc:AlternateContent>
      <p:sp>
        <p:nvSpPr>
          <p:cNvPr id="6" name="Freeform: Shape 5">
            <a:extLst>
              <a:ext uri="{FF2B5EF4-FFF2-40B4-BE49-F238E27FC236}">
                <a16:creationId xmlns:a16="http://schemas.microsoft.com/office/drawing/2014/main" id="{9E02453C-FD05-499B-AE51-3C71D515D9C4}"/>
              </a:ext>
            </a:extLst>
          </p:cNvPr>
          <p:cNvSpPr/>
          <p:nvPr/>
        </p:nvSpPr>
        <p:spPr>
          <a:xfrm>
            <a:off x="2639616" y="2900696"/>
            <a:ext cx="2170771" cy="973478"/>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0070C0"/>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spcFirstLastPara="0" vert="horz" wrap="square" lIns="486739" tIns="30671" rIns="578751" bIns="30671" numCol="1" spcCol="1270" anchor="ctr" anchorCtr="0">
            <a:noAutofit/>
          </a:bodyPr>
          <a:lstStyle/>
          <a:p>
            <a:pPr lvl="0" algn="ctr" defTabSz="1022350" rtl="1">
              <a:lnSpc>
                <a:spcPct val="90000"/>
              </a:lnSpc>
              <a:spcBef>
                <a:spcPct val="0"/>
              </a:spcBef>
              <a:spcAft>
                <a:spcPct val="35000"/>
              </a:spcAft>
            </a:pPr>
            <a:r>
              <a:rPr lang="he-IL" kern="1900" dirty="0">
                <a:solidFill>
                  <a:schemeClr val="bg1"/>
                </a:solidFill>
                <a:latin typeface="Fb Tipograf" panose="02020503050405020304" pitchFamily="18" charset="-79"/>
                <a:cs typeface="Fb Tipograf" panose="02020503050405020304" pitchFamily="18" charset="-79"/>
              </a:rPr>
              <a:t>חשיבה כמותית</a:t>
            </a:r>
            <a:endParaRPr lang="en-US" kern="1900" dirty="0">
              <a:solidFill>
                <a:schemeClr val="bg1"/>
              </a:solidFill>
              <a:latin typeface="Fb Tipograf" panose="02020503050405020304" pitchFamily="18" charset="-79"/>
              <a:cs typeface="Fb Tipograf" panose="02020503050405020304" pitchFamily="18" charset="-79"/>
            </a:endParaRPr>
          </a:p>
          <a:p>
            <a:pPr lvl="0" algn="ctr" defTabSz="1022350" rtl="1">
              <a:lnSpc>
                <a:spcPts val="1200"/>
              </a:lnSpc>
              <a:spcBef>
                <a:spcPct val="0"/>
              </a:spcBef>
              <a:spcAft>
                <a:spcPct val="35000"/>
              </a:spcAft>
            </a:pPr>
            <a:r>
              <a:rPr lang="he-IL" kern="1900" dirty="0">
                <a:solidFill>
                  <a:srgbClr val="FFFF00"/>
                </a:solidFill>
                <a:latin typeface="Fb Tipograf" panose="02020503050405020304" pitchFamily="18" charset="-79"/>
                <a:cs typeface="Fb Tipograf" panose="02020503050405020304" pitchFamily="18" charset="-79"/>
              </a:rPr>
              <a:t>שאלות</a:t>
            </a:r>
          </a:p>
        </p:txBody>
      </p:sp>
      <p:grpSp>
        <p:nvGrpSpPr>
          <p:cNvPr id="39" name="Group 38">
            <a:extLst>
              <a:ext uri="{FF2B5EF4-FFF2-40B4-BE49-F238E27FC236}">
                <a16:creationId xmlns:a16="http://schemas.microsoft.com/office/drawing/2014/main" id="{8474D9EB-DB00-914E-AA27-6314374B746C}"/>
              </a:ext>
            </a:extLst>
          </p:cNvPr>
          <p:cNvGrpSpPr/>
          <p:nvPr/>
        </p:nvGrpSpPr>
        <p:grpSpPr>
          <a:xfrm>
            <a:off x="3453160" y="2014035"/>
            <a:ext cx="832781" cy="1039662"/>
            <a:chOff x="4389264" y="1736440"/>
            <a:chExt cx="832781" cy="1039662"/>
          </a:xfrm>
        </p:grpSpPr>
        <p:grpSp>
          <p:nvGrpSpPr>
            <p:cNvPr id="33" name="Group 32">
              <a:extLst>
                <a:ext uri="{FF2B5EF4-FFF2-40B4-BE49-F238E27FC236}">
                  <a16:creationId xmlns:a16="http://schemas.microsoft.com/office/drawing/2014/main" id="{C625E306-9450-E246-A45C-18491268F24D}"/>
                </a:ext>
              </a:extLst>
            </p:cNvPr>
            <p:cNvGrpSpPr/>
            <p:nvPr/>
          </p:nvGrpSpPr>
          <p:grpSpPr>
            <a:xfrm>
              <a:off x="4389264" y="1736440"/>
              <a:ext cx="832781" cy="886659"/>
              <a:chOff x="4389264" y="1736440"/>
              <a:chExt cx="832781" cy="886659"/>
            </a:xfrm>
          </p:grpSpPr>
          <p:grpSp>
            <p:nvGrpSpPr>
              <p:cNvPr id="116" name="Group 115">
                <a:extLst>
                  <a:ext uri="{FF2B5EF4-FFF2-40B4-BE49-F238E27FC236}">
                    <a16:creationId xmlns:a16="http://schemas.microsoft.com/office/drawing/2014/main" id="{BB54E119-875E-4691-8BAA-FB2618D45282}"/>
                  </a:ext>
                </a:extLst>
              </p:cNvPr>
              <p:cNvGrpSpPr/>
              <p:nvPr/>
            </p:nvGrpSpPr>
            <p:grpSpPr>
              <a:xfrm>
                <a:off x="4389264" y="1815778"/>
                <a:ext cx="832781" cy="807321"/>
                <a:chOff x="4389264" y="1815778"/>
                <a:chExt cx="832781" cy="807321"/>
              </a:xfrm>
            </p:grpSpPr>
            <p:sp>
              <p:nvSpPr>
                <p:cNvPr id="89" name="Rectangle 88">
                  <a:extLst>
                    <a:ext uri="{FF2B5EF4-FFF2-40B4-BE49-F238E27FC236}">
                      <a16:creationId xmlns:a16="http://schemas.microsoft.com/office/drawing/2014/main" id="{9A5805BD-5511-473E-ADEC-20CA08A947DA}"/>
                    </a:ext>
                  </a:extLst>
                </p:cNvPr>
                <p:cNvSpPr/>
                <p:nvPr/>
              </p:nvSpPr>
              <p:spPr>
                <a:xfrm>
                  <a:off x="4389264" y="1815778"/>
                  <a:ext cx="832781" cy="738664"/>
                </a:xfrm>
                <a:prstGeom prst="rect">
                  <a:avLst/>
                </a:prstGeom>
              </p:spPr>
              <p:txBody>
                <a:bodyPr wrap="square">
                  <a:spAutoFit/>
                </a:bodyPr>
                <a:lstStyle/>
                <a:p>
                  <a:pPr algn="ctr"/>
                  <a:r>
                    <a:rPr lang="he-IL" sz="1400" dirty="0">
                      <a:solidFill>
                        <a:srgbClr val="00B050"/>
                      </a:solidFill>
                      <a:latin typeface="Fb Tipograf Black"/>
                      <a:cs typeface="Fb Tipograf" panose="02020503050405020304"/>
                    </a:rPr>
                    <a:t>2.5 דק' </a:t>
                  </a:r>
                </a:p>
                <a:p>
                  <a:pPr algn="ctr"/>
                  <a:r>
                    <a:rPr lang="he-IL" sz="1400" dirty="0">
                      <a:solidFill>
                        <a:srgbClr val="00B050"/>
                      </a:solidFill>
                      <a:latin typeface="Fb Tipograf Black"/>
                    </a:rPr>
                    <a:t>הפסקה</a:t>
                  </a:r>
                  <a:endParaRPr lang="he-IL" sz="1400" dirty="0">
                    <a:solidFill>
                      <a:srgbClr val="00B050"/>
                    </a:solidFill>
                    <a:latin typeface="Fb Tipograf Black"/>
                    <a:cs typeface="Fb Tipograf" panose="02020503050405020304"/>
                  </a:endParaRPr>
                </a:p>
                <a:p>
                  <a:pPr algn="ctr"/>
                  <a:endParaRPr lang="he-IL" sz="1400" dirty="0">
                    <a:solidFill>
                      <a:srgbClr val="00B050"/>
                    </a:solidFill>
                    <a:latin typeface="Fb Tipograf Black"/>
                  </a:endParaRPr>
                </a:p>
              </p:txBody>
            </p:sp>
            <p:cxnSp>
              <p:nvCxnSpPr>
                <p:cNvPr id="109" name="Straight Arrow Connector 108">
                  <a:extLst>
                    <a:ext uri="{FF2B5EF4-FFF2-40B4-BE49-F238E27FC236}">
                      <a16:creationId xmlns:a16="http://schemas.microsoft.com/office/drawing/2014/main" id="{F61EDA49-1AF0-44E6-8A41-F92C988C8430}"/>
                    </a:ext>
                  </a:extLst>
                </p:cNvPr>
                <p:cNvCxnSpPr>
                  <a:cxnSpLocks/>
                </p:cNvCxnSpPr>
                <p:nvPr/>
              </p:nvCxnSpPr>
              <p:spPr>
                <a:xfrm>
                  <a:off x="4805654" y="2280020"/>
                  <a:ext cx="0" cy="343079"/>
                </a:xfrm>
                <a:prstGeom prst="straightConnector1">
                  <a:avLst/>
                </a:prstGeom>
                <a:ln w="19050">
                  <a:solidFill>
                    <a:srgbClr val="00B050"/>
                  </a:solidFill>
                  <a:tailEnd type="triangle"/>
                </a:ln>
              </p:spPr>
              <p:style>
                <a:lnRef idx="1">
                  <a:schemeClr val="accent1"/>
                </a:lnRef>
                <a:fillRef idx="0">
                  <a:schemeClr val="accent1"/>
                </a:fillRef>
                <a:effectRef idx="0">
                  <a:schemeClr val="accent1"/>
                </a:effectRef>
                <a:fontRef idx="minor">
                  <a:schemeClr val="tx1"/>
                </a:fontRef>
              </p:style>
            </p:cxnSp>
          </p:grpSp>
          <p:sp>
            <p:nvSpPr>
              <p:cNvPr id="55" name="Parallelogram 15">
                <a:extLst>
                  <a:ext uri="{FF2B5EF4-FFF2-40B4-BE49-F238E27FC236}">
                    <a16:creationId xmlns:a16="http://schemas.microsoft.com/office/drawing/2014/main" id="{D398D747-9DBE-934C-B0AE-02AAFB35D9E2}"/>
                  </a:ext>
                </a:extLst>
              </p:cNvPr>
              <p:cNvSpPr/>
              <p:nvPr/>
            </p:nvSpPr>
            <p:spPr>
              <a:xfrm flipH="1">
                <a:off x="4799908" y="1736440"/>
                <a:ext cx="153255" cy="144016"/>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algn="ctr" defTabSz="914286" rtl="0" eaLnBrk="1" latinLnBrk="0" hangingPunct="1"/>
                <a:endParaRPr lang="ko-KR" altLang="en-US" sz="2700" dirty="0">
                  <a:solidFill>
                    <a:schemeClr val="bg1"/>
                  </a:solidFill>
                </a:endParaRPr>
              </a:p>
            </p:txBody>
          </p:sp>
        </p:grpSp>
        <p:sp>
          <p:nvSpPr>
            <p:cNvPr id="91" name="Chord 90">
              <a:extLst>
                <a:ext uri="{FF2B5EF4-FFF2-40B4-BE49-F238E27FC236}">
                  <a16:creationId xmlns:a16="http://schemas.microsoft.com/office/drawing/2014/main" id="{BE6F4552-2E71-944F-8925-2DFF4C89F869}"/>
                </a:ext>
              </a:extLst>
            </p:cNvPr>
            <p:cNvSpPr/>
            <p:nvPr/>
          </p:nvSpPr>
          <p:spPr>
            <a:xfrm rot="17525911">
              <a:off x="4703281" y="2559072"/>
              <a:ext cx="217030" cy="217030"/>
            </a:xfrm>
            <a:prstGeom prst="chord">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0" eaLnBrk="1" latinLnBrk="0" hangingPunct="1"/>
              <a:endParaRPr lang="he-IL" sz="2700" dirty="0"/>
            </a:p>
          </p:txBody>
        </p:sp>
      </p:grpSp>
      <p:sp>
        <p:nvSpPr>
          <p:cNvPr id="69" name="Freeform: Shape 7">
            <a:extLst>
              <a:ext uri="{FF2B5EF4-FFF2-40B4-BE49-F238E27FC236}">
                <a16:creationId xmlns:a16="http://schemas.microsoft.com/office/drawing/2014/main" id="{E75CB052-E745-48BF-8661-397DCD8646E7}"/>
              </a:ext>
            </a:extLst>
          </p:cNvPr>
          <p:cNvSpPr/>
          <p:nvPr/>
        </p:nvSpPr>
        <p:spPr>
          <a:xfrm>
            <a:off x="7289420" y="2931943"/>
            <a:ext cx="2258484" cy="953241"/>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0070C0"/>
          </a:solidFill>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txBody>
          <a:bodyPr spcFirstLastPara="0" vert="horz" wrap="square" lIns="486739" tIns="30672" rIns="578752" bIns="30671" numCol="1" spcCol="1270" anchor="ctr" anchorCtr="0">
            <a:noAutofit/>
          </a:bodyPr>
          <a:lstStyle/>
          <a:p>
            <a:pPr lvl="0" algn="ctr" defTabSz="1022350" rtl="1">
              <a:lnSpc>
                <a:spcPct val="90000"/>
              </a:lnSpc>
              <a:spcBef>
                <a:spcPct val="0"/>
              </a:spcBef>
              <a:spcAft>
                <a:spcPct val="35000"/>
              </a:spcAft>
            </a:pPr>
            <a:r>
              <a:rPr lang="he-IL" sz="2700" kern="1900" baseline="-25000" dirty="0">
                <a:solidFill>
                  <a:prstClr val="white"/>
                </a:solidFill>
                <a:latin typeface="Fb Tipograf" panose="02020503050405020304" pitchFamily="18" charset="-79"/>
                <a:cs typeface="Fb Tipograf" panose="02020503050405020304" pitchFamily="18" charset="-79"/>
              </a:rPr>
              <a:t>חשיבה מילולית</a:t>
            </a:r>
          </a:p>
          <a:p>
            <a:pPr lvl="0" algn="ctr" defTabSz="1022350" rtl="1">
              <a:lnSpc>
                <a:spcPts val="1000"/>
              </a:lnSpc>
              <a:spcBef>
                <a:spcPct val="0"/>
              </a:spcBef>
              <a:spcAft>
                <a:spcPct val="35000"/>
              </a:spcAft>
            </a:pPr>
            <a:r>
              <a:rPr lang="he-IL" sz="2700" kern="1900" baseline="-25000" dirty="0">
                <a:solidFill>
                  <a:srgbClr val="FFFF00"/>
                </a:solidFill>
                <a:latin typeface="Fb Tipograf" panose="02020503050405020304" pitchFamily="18" charset="-79"/>
                <a:cs typeface="Fb Tipograf" panose="02020503050405020304" pitchFamily="18" charset="-79"/>
              </a:rPr>
              <a:t>מטלת כתיבה</a:t>
            </a:r>
          </a:p>
        </p:txBody>
      </p:sp>
      <p:grpSp>
        <p:nvGrpSpPr>
          <p:cNvPr id="80" name="Group 79">
            <a:extLst>
              <a:ext uri="{FF2B5EF4-FFF2-40B4-BE49-F238E27FC236}">
                <a16:creationId xmlns:a16="http://schemas.microsoft.com/office/drawing/2014/main" id="{D28EBA2C-EA43-B944-A9E7-FD5BAD15C570}"/>
              </a:ext>
            </a:extLst>
          </p:cNvPr>
          <p:cNvGrpSpPr/>
          <p:nvPr/>
        </p:nvGrpSpPr>
        <p:grpSpPr>
          <a:xfrm>
            <a:off x="5808576" y="2900694"/>
            <a:ext cx="3138576" cy="2312242"/>
            <a:chOff x="6582577" y="2577331"/>
            <a:chExt cx="3138576" cy="2312242"/>
          </a:xfrm>
        </p:grpSpPr>
        <p:sp>
          <p:nvSpPr>
            <p:cNvPr id="81" name="Freeform: Shape 4">
              <a:extLst>
                <a:ext uri="{FF2B5EF4-FFF2-40B4-BE49-F238E27FC236}">
                  <a16:creationId xmlns:a16="http://schemas.microsoft.com/office/drawing/2014/main" id="{95409B4E-D3FB-264A-B3CA-E7611593B6A9}"/>
                </a:ext>
              </a:extLst>
            </p:cNvPr>
            <p:cNvSpPr/>
            <p:nvPr/>
          </p:nvSpPr>
          <p:spPr>
            <a:xfrm>
              <a:off x="6582577" y="2577331"/>
              <a:ext cx="2170771" cy="997088"/>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EE6D02"/>
            </a:solidFill>
            <a:effectLst>
              <a:outerShdw blurRad="50800" dist="38100" algn="l" rotWithShape="0">
                <a:prstClr val="black">
                  <a:alpha val="40000"/>
                </a:prstClr>
              </a:outerShdw>
            </a:effectLst>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txBody>
            <a:bodyPr spcFirstLastPara="0" vert="horz" wrap="square" lIns="486739" tIns="30672" rIns="578751" bIns="30671" numCol="1" spcCol="1270" anchor="ctr" anchorCtr="0">
              <a:noAutofit/>
            </a:bodyPr>
            <a:lstStyle/>
            <a:p>
              <a:pPr marL="0" lvl="0" indent="0" algn="ctr" defTabSz="1022350" rtl="1">
                <a:lnSpc>
                  <a:spcPct val="90000"/>
                </a:lnSpc>
                <a:spcBef>
                  <a:spcPct val="0"/>
                </a:spcBef>
                <a:spcAft>
                  <a:spcPct val="35000"/>
                </a:spcAft>
                <a:buNone/>
              </a:pPr>
              <a:r>
                <a:rPr lang="he-IL" sz="2000" kern="1900" dirty="0">
                  <a:solidFill>
                    <a:schemeClr val="bg1"/>
                  </a:solidFill>
                </a:rPr>
                <a:t> </a:t>
              </a:r>
              <a:endParaRPr lang="he-IL" kern="1900" dirty="0">
                <a:solidFill>
                  <a:srgbClr val="FFFF00"/>
                </a:solidFill>
              </a:endParaRPr>
            </a:p>
          </p:txBody>
        </p:sp>
        <p:grpSp>
          <p:nvGrpSpPr>
            <p:cNvPr id="82" name="Group 81">
              <a:extLst>
                <a:ext uri="{FF2B5EF4-FFF2-40B4-BE49-F238E27FC236}">
                  <a16:creationId xmlns:a16="http://schemas.microsoft.com/office/drawing/2014/main" id="{A105F8E1-47AF-934A-9ACE-1A6BBAAB8A96}"/>
                </a:ext>
              </a:extLst>
            </p:cNvPr>
            <p:cNvGrpSpPr/>
            <p:nvPr/>
          </p:nvGrpSpPr>
          <p:grpSpPr>
            <a:xfrm>
              <a:off x="7370790" y="3597540"/>
              <a:ext cx="2350363" cy="1292033"/>
              <a:chOff x="4452718" y="1886824"/>
              <a:chExt cx="2350363" cy="1292033"/>
            </a:xfrm>
          </p:grpSpPr>
          <p:grpSp>
            <p:nvGrpSpPr>
              <p:cNvPr id="88" name="Group 87">
                <a:extLst>
                  <a:ext uri="{FF2B5EF4-FFF2-40B4-BE49-F238E27FC236}">
                    <a16:creationId xmlns:a16="http://schemas.microsoft.com/office/drawing/2014/main" id="{E44E7EF6-FC50-5748-B400-3A4C72E1FC43}"/>
                  </a:ext>
                </a:extLst>
              </p:cNvPr>
              <p:cNvGrpSpPr/>
              <p:nvPr/>
            </p:nvGrpSpPr>
            <p:grpSpPr>
              <a:xfrm flipH="1">
                <a:off x="5199248" y="1886824"/>
                <a:ext cx="861522" cy="1292033"/>
                <a:chOff x="10162960" y="1315603"/>
                <a:chExt cx="857946" cy="1292033"/>
              </a:xfrm>
            </p:grpSpPr>
            <p:sp>
              <p:nvSpPr>
                <p:cNvPr id="95" name="Oval 94">
                  <a:hlinkClick r:id="" action="ppaction://noaction"/>
                  <a:extLst>
                    <a:ext uri="{FF2B5EF4-FFF2-40B4-BE49-F238E27FC236}">
                      <a16:creationId xmlns:a16="http://schemas.microsoft.com/office/drawing/2014/main" id="{3E737673-2BCA-B94E-854B-38C989A44B00}"/>
                    </a:ext>
                  </a:extLst>
                </p:cNvPr>
                <p:cNvSpPr/>
                <p:nvPr/>
              </p:nvSpPr>
              <p:spPr>
                <a:xfrm>
                  <a:off x="10162960" y="1749690"/>
                  <a:ext cx="857946" cy="857946"/>
                </a:xfrm>
                <a:prstGeom prst="ellipse">
                  <a:avLst/>
                </a:prstGeom>
                <a:solidFill>
                  <a:schemeClr val="bg1"/>
                </a:solidFill>
                <a:ln w="38100">
                  <a:solidFill>
                    <a:srgbClr val="EE6D0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286" rtl="0" eaLnBrk="1" latinLnBrk="0" hangingPunct="1"/>
                  <a:endParaRPr lang="ko-KR" altLang="en-US" sz="1200" dirty="0">
                    <a:solidFill>
                      <a:schemeClr val="accent2"/>
                    </a:solidFill>
                  </a:endParaRPr>
                </a:p>
              </p:txBody>
            </p:sp>
            <p:cxnSp>
              <p:nvCxnSpPr>
                <p:cNvPr id="96" name="Straight Arrow Connector 95">
                  <a:extLst>
                    <a:ext uri="{FF2B5EF4-FFF2-40B4-BE49-F238E27FC236}">
                      <a16:creationId xmlns:a16="http://schemas.microsoft.com/office/drawing/2014/main" id="{030B830B-1E79-8E41-8451-06A8BDF2B543}"/>
                    </a:ext>
                  </a:extLst>
                </p:cNvPr>
                <p:cNvCxnSpPr>
                  <a:cxnSpLocks/>
                </p:cNvCxnSpPr>
                <p:nvPr/>
              </p:nvCxnSpPr>
              <p:spPr>
                <a:xfrm flipV="1">
                  <a:off x="10594034" y="1315603"/>
                  <a:ext cx="10445" cy="393117"/>
                </a:xfrm>
                <a:prstGeom prst="straightConnector1">
                  <a:avLst/>
                </a:prstGeom>
                <a:ln w="34925" cap="rnd" cmpd="sng">
                  <a:solidFill>
                    <a:srgbClr val="EE6D0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sp>
            <p:nvSpPr>
              <p:cNvPr id="92" name="직사각형 113">
                <a:hlinkClick r:id="rId5" action="ppaction://hlinksldjump"/>
                <a:extLst>
                  <a:ext uri="{FF2B5EF4-FFF2-40B4-BE49-F238E27FC236}">
                    <a16:creationId xmlns:a16="http://schemas.microsoft.com/office/drawing/2014/main" id="{795B3772-7203-3A4E-AB67-6AF6408D8C19}"/>
                  </a:ext>
                </a:extLst>
              </p:cNvPr>
              <p:cNvSpPr>
                <a:spLocks noChangeArrowheads="1"/>
              </p:cNvSpPr>
              <p:nvPr/>
            </p:nvSpPr>
            <p:spPr bwMode="auto">
              <a:xfrm>
                <a:off x="4452718" y="2499819"/>
                <a:ext cx="2350363" cy="506164"/>
              </a:xfrm>
              <a:prstGeom prst="rect">
                <a:avLst/>
              </a:prstGeom>
              <a:noFill/>
              <a:ln w="9525">
                <a:noFill/>
                <a:miter lim="800000"/>
                <a:headEnd/>
                <a:tailEnd/>
              </a:ln>
              <a:effectLst/>
            </p:spPr>
            <p:txBody>
              <a:bodyPr wrap="square">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ctr" rtl="1">
                  <a:lnSpc>
                    <a:spcPts val="1620"/>
                  </a:lnSpc>
                </a:pPr>
                <a:r>
                  <a:rPr lang="he-IL" sz="1600" b="1" dirty="0">
                    <a:solidFill>
                      <a:srgbClr val="EE6D02"/>
                    </a:solidFill>
                    <a:latin typeface="Fb Tipograf" panose="02020503050405020304" pitchFamily="18" charset="-79"/>
                    <a:cs typeface="Fb Tipograf" panose="02020503050405020304" pitchFamily="18" charset="-79"/>
                  </a:rPr>
                  <a:t>מסכי </a:t>
                </a:r>
              </a:p>
              <a:p>
                <a:pPr algn="ctr" rtl="1">
                  <a:lnSpc>
                    <a:spcPts val="1620"/>
                  </a:lnSpc>
                </a:pPr>
                <a:r>
                  <a:rPr lang="he-IL" sz="1600" b="1" dirty="0">
                    <a:solidFill>
                      <a:srgbClr val="EE6D02"/>
                    </a:solidFill>
                    <a:latin typeface="Fb Tipograf" panose="02020503050405020304" pitchFamily="18" charset="-79"/>
                    <a:cs typeface="Fb Tipograf" panose="02020503050405020304" pitchFamily="18" charset="-79"/>
                  </a:rPr>
                  <a:t>הסברים</a:t>
                </a:r>
                <a:endParaRPr lang="en-US" sz="1600" b="1" dirty="0">
                  <a:solidFill>
                    <a:srgbClr val="EE6D02"/>
                  </a:solidFill>
                  <a:latin typeface="Fb Tipograf" panose="02020503050405020304" pitchFamily="18" charset="-79"/>
                  <a:cs typeface="Fb Tipograf" panose="02020503050405020304" pitchFamily="18" charset="-79"/>
                </a:endParaRPr>
              </a:p>
            </p:txBody>
          </p:sp>
        </p:grpSp>
      </p:grpSp>
      <p:sp>
        <p:nvSpPr>
          <p:cNvPr id="70" name="Freeform: Shape 4">
            <a:extLst>
              <a:ext uri="{FF2B5EF4-FFF2-40B4-BE49-F238E27FC236}">
                <a16:creationId xmlns:a16="http://schemas.microsoft.com/office/drawing/2014/main" id="{97BE2CDA-53B1-413A-B692-85C466D44483}"/>
              </a:ext>
            </a:extLst>
          </p:cNvPr>
          <p:cNvSpPr/>
          <p:nvPr/>
        </p:nvSpPr>
        <p:spPr>
          <a:xfrm>
            <a:off x="5852610" y="2893695"/>
            <a:ext cx="2170771" cy="1004616"/>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0070C0"/>
          </a:solidFill>
          <a:effectLst>
            <a:outerShdw blurRad="50800" dist="38100" dir="10800000" algn="r" rotWithShape="0">
              <a:prstClr val="black">
                <a:alpha val="40000"/>
              </a:prstClr>
            </a:outerShdw>
          </a:effectLst>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txBody>
          <a:bodyPr spcFirstLastPara="0" vert="horz" wrap="square" lIns="486739" tIns="30672" rIns="578751" bIns="30671" numCol="1" spcCol="1270" anchor="ctr" anchorCtr="0">
            <a:noAutofit/>
          </a:bodyPr>
          <a:lstStyle/>
          <a:p>
            <a:pPr lvl="0" algn="ctr" defTabSz="1022350" rtl="1">
              <a:lnSpc>
                <a:spcPct val="90000"/>
              </a:lnSpc>
              <a:spcBef>
                <a:spcPct val="0"/>
              </a:spcBef>
              <a:spcAft>
                <a:spcPct val="35000"/>
              </a:spcAft>
            </a:pPr>
            <a:r>
              <a:rPr lang="he-IL" sz="2700" kern="1900" baseline="-25000" dirty="0">
                <a:solidFill>
                  <a:prstClr val="white"/>
                </a:solidFill>
                <a:latin typeface="Fb Tipograf" panose="02020503050405020304" pitchFamily="18" charset="-79"/>
                <a:cs typeface="Fb Tipograf" panose="02020503050405020304" pitchFamily="18" charset="-79"/>
              </a:rPr>
              <a:t>חשיבה מילולית</a:t>
            </a:r>
          </a:p>
          <a:p>
            <a:pPr lvl="0" algn="ctr" defTabSz="1022350" rtl="1">
              <a:lnSpc>
                <a:spcPts val="1000"/>
              </a:lnSpc>
              <a:spcBef>
                <a:spcPct val="0"/>
              </a:spcBef>
              <a:spcAft>
                <a:spcPct val="35000"/>
              </a:spcAft>
            </a:pPr>
            <a:r>
              <a:rPr lang="he-IL" sz="2700" kern="1900" baseline="-25000" dirty="0">
                <a:solidFill>
                  <a:srgbClr val="FFFF00"/>
                </a:solidFill>
                <a:latin typeface="Fb Tipograf" panose="02020503050405020304" pitchFamily="18" charset="-79"/>
                <a:cs typeface="Fb Tipograf" panose="02020503050405020304" pitchFamily="18" charset="-79"/>
              </a:rPr>
              <a:t>שאלות</a:t>
            </a:r>
          </a:p>
        </p:txBody>
      </p:sp>
      <p:sp>
        <p:nvSpPr>
          <p:cNvPr id="104" name="Freeform: Shape 7">
            <a:extLst>
              <a:ext uri="{FF2B5EF4-FFF2-40B4-BE49-F238E27FC236}">
                <a16:creationId xmlns:a16="http://schemas.microsoft.com/office/drawing/2014/main" id="{E75CB052-E745-48BF-8661-397DCD8646E7}"/>
              </a:ext>
            </a:extLst>
          </p:cNvPr>
          <p:cNvSpPr/>
          <p:nvPr/>
        </p:nvSpPr>
        <p:spPr>
          <a:xfrm>
            <a:off x="5745013" y="2883114"/>
            <a:ext cx="3963623" cy="1032248"/>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 name="connsiteX0" fmla="*/ 2170771 w 2170771"/>
              <a:gd name="connsiteY0" fmla="*/ 973476 h 973476"/>
              <a:gd name="connsiteX1" fmla="*/ 486739 w 2170771"/>
              <a:gd name="connsiteY1" fmla="*/ 973476 h 973476"/>
              <a:gd name="connsiteX2" fmla="*/ 0 w 2170771"/>
              <a:gd name="connsiteY2" fmla="*/ 486738 h 973476"/>
              <a:gd name="connsiteX3" fmla="*/ 486739 w 2170771"/>
              <a:gd name="connsiteY3" fmla="*/ 0 h 973476"/>
              <a:gd name="connsiteX4" fmla="*/ 2170771 w 2170771"/>
              <a:gd name="connsiteY4" fmla="*/ 0 h 973476"/>
              <a:gd name="connsiteX5" fmla="*/ 2114321 w 2170771"/>
              <a:gd name="connsiteY5" fmla="*/ 516063 h 973476"/>
              <a:gd name="connsiteX6" fmla="*/ 2170771 w 2170771"/>
              <a:gd name="connsiteY6" fmla="*/ 973476 h 973476"/>
              <a:gd name="connsiteX0" fmla="*/ 2170771 w 2912332"/>
              <a:gd name="connsiteY0" fmla="*/ 1002801 h 1002801"/>
              <a:gd name="connsiteX1" fmla="*/ 486739 w 2912332"/>
              <a:gd name="connsiteY1" fmla="*/ 1002801 h 1002801"/>
              <a:gd name="connsiteX2" fmla="*/ 0 w 2912332"/>
              <a:gd name="connsiteY2" fmla="*/ 516063 h 1002801"/>
              <a:gd name="connsiteX3" fmla="*/ 486739 w 2912332"/>
              <a:gd name="connsiteY3" fmla="*/ 29325 h 1002801"/>
              <a:gd name="connsiteX4" fmla="*/ 2912332 w 2912332"/>
              <a:gd name="connsiteY4" fmla="*/ 0 h 1002801"/>
              <a:gd name="connsiteX5" fmla="*/ 2114321 w 2912332"/>
              <a:gd name="connsiteY5" fmla="*/ 545388 h 1002801"/>
              <a:gd name="connsiteX6" fmla="*/ 2170771 w 2912332"/>
              <a:gd name="connsiteY6" fmla="*/ 1002801 h 1002801"/>
              <a:gd name="connsiteX0" fmla="*/ 2958107 w 2958107"/>
              <a:gd name="connsiteY0" fmla="*/ 1022351 h 1022351"/>
              <a:gd name="connsiteX1" fmla="*/ 486739 w 2958107"/>
              <a:gd name="connsiteY1" fmla="*/ 1002801 h 1022351"/>
              <a:gd name="connsiteX2" fmla="*/ 0 w 2958107"/>
              <a:gd name="connsiteY2" fmla="*/ 516063 h 1022351"/>
              <a:gd name="connsiteX3" fmla="*/ 486739 w 2958107"/>
              <a:gd name="connsiteY3" fmla="*/ 29325 h 1022351"/>
              <a:gd name="connsiteX4" fmla="*/ 2912332 w 2958107"/>
              <a:gd name="connsiteY4" fmla="*/ 0 h 1022351"/>
              <a:gd name="connsiteX5" fmla="*/ 2114321 w 2958107"/>
              <a:gd name="connsiteY5" fmla="*/ 545388 h 1022351"/>
              <a:gd name="connsiteX6" fmla="*/ 2958107 w 2958107"/>
              <a:gd name="connsiteY6" fmla="*/ 1022351 h 1022351"/>
              <a:gd name="connsiteX0" fmla="*/ 2958107 w 2958107"/>
              <a:gd name="connsiteY0" fmla="*/ 1022351 h 1022351"/>
              <a:gd name="connsiteX1" fmla="*/ 486739 w 2958107"/>
              <a:gd name="connsiteY1" fmla="*/ 1002801 h 1022351"/>
              <a:gd name="connsiteX2" fmla="*/ 0 w 2958107"/>
              <a:gd name="connsiteY2" fmla="*/ 516063 h 1022351"/>
              <a:gd name="connsiteX3" fmla="*/ 486739 w 2958107"/>
              <a:gd name="connsiteY3" fmla="*/ 29325 h 1022351"/>
              <a:gd name="connsiteX4" fmla="*/ 2912332 w 2958107"/>
              <a:gd name="connsiteY4" fmla="*/ 0 h 1022351"/>
              <a:gd name="connsiteX5" fmla="*/ 2434749 w 2958107"/>
              <a:gd name="connsiteY5" fmla="*/ 535613 h 1022351"/>
              <a:gd name="connsiteX6" fmla="*/ 2958107 w 2958107"/>
              <a:gd name="connsiteY6" fmla="*/ 1022351 h 1022351"/>
              <a:gd name="connsiteX0" fmla="*/ 2958107 w 2958107"/>
              <a:gd name="connsiteY0" fmla="*/ 993026 h 993026"/>
              <a:gd name="connsiteX1" fmla="*/ 486739 w 2958107"/>
              <a:gd name="connsiteY1" fmla="*/ 973476 h 993026"/>
              <a:gd name="connsiteX2" fmla="*/ 0 w 2958107"/>
              <a:gd name="connsiteY2" fmla="*/ 486738 h 993026"/>
              <a:gd name="connsiteX3" fmla="*/ 486739 w 2958107"/>
              <a:gd name="connsiteY3" fmla="*/ 0 h 993026"/>
              <a:gd name="connsiteX4" fmla="*/ 2903178 w 2958107"/>
              <a:gd name="connsiteY4" fmla="*/ 0 h 993026"/>
              <a:gd name="connsiteX5" fmla="*/ 2434749 w 2958107"/>
              <a:gd name="connsiteY5" fmla="*/ 506288 h 993026"/>
              <a:gd name="connsiteX6" fmla="*/ 2958107 w 2958107"/>
              <a:gd name="connsiteY6" fmla="*/ 993026 h 993026"/>
              <a:gd name="connsiteX0" fmla="*/ 2958107 w 2958107"/>
              <a:gd name="connsiteY0" fmla="*/ 993026 h 993026"/>
              <a:gd name="connsiteX1" fmla="*/ 486739 w 2958107"/>
              <a:gd name="connsiteY1" fmla="*/ 973476 h 993026"/>
              <a:gd name="connsiteX2" fmla="*/ 0 w 2958107"/>
              <a:gd name="connsiteY2" fmla="*/ 486738 h 993026"/>
              <a:gd name="connsiteX3" fmla="*/ 486739 w 2958107"/>
              <a:gd name="connsiteY3" fmla="*/ 0 h 993026"/>
              <a:gd name="connsiteX4" fmla="*/ 2939799 w 2958107"/>
              <a:gd name="connsiteY4" fmla="*/ 0 h 993026"/>
              <a:gd name="connsiteX5" fmla="*/ 2434749 w 2958107"/>
              <a:gd name="connsiteY5" fmla="*/ 506288 h 993026"/>
              <a:gd name="connsiteX6" fmla="*/ 2958107 w 2958107"/>
              <a:gd name="connsiteY6" fmla="*/ 993026 h 993026"/>
              <a:gd name="connsiteX0" fmla="*/ 2958107 w 2958107"/>
              <a:gd name="connsiteY0" fmla="*/ 993026 h 993026"/>
              <a:gd name="connsiteX1" fmla="*/ 486739 w 2958107"/>
              <a:gd name="connsiteY1" fmla="*/ 973476 h 993026"/>
              <a:gd name="connsiteX2" fmla="*/ 0 w 2958107"/>
              <a:gd name="connsiteY2" fmla="*/ 486738 h 993026"/>
              <a:gd name="connsiteX3" fmla="*/ 486739 w 2958107"/>
              <a:gd name="connsiteY3" fmla="*/ 0 h 993026"/>
              <a:gd name="connsiteX4" fmla="*/ 2939799 w 2958107"/>
              <a:gd name="connsiteY4" fmla="*/ 0 h 993026"/>
              <a:gd name="connsiteX5" fmla="*/ 2581230 w 2958107"/>
              <a:gd name="connsiteY5" fmla="*/ 506288 h 993026"/>
              <a:gd name="connsiteX6" fmla="*/ 2958107 w 2958107"/>
              <a:gd name="connsiteY6" fmla="*/ 993026 h 993026"/>
              <a:gd name="connsiteX0" fmla="*/ 2746280 w 2746280"/>
              <a:gd name="connsiteY0" fmla="*/ 993026 h 993026"/>
              <a:gd name="connsiteX1" fmla="*/ 274912 w 2746280"/>
              <a:gd name="connsiteY1" fmla="*/ 973476 h 993026"/>
              <a:gd name="connsiteX2" fmla="*/ 0 w 2746280"/>
              <a:gd name="connsiteY2" fmla="*/ 457413 h 993026"/>
              <a:gd name="connsiteX3" fmla="*/ 274912 w 2746280"/>
              <a:gd name="connsiteY3" fmla="*/ 0 h 993026"/>
              <a:gd name="connsiteX4" fmla="*/ 2727972 w 2746280"/>
              <a:gd name="connsiteY4" fmla="*/ 0 h 993026"/>
              <a:gd name="connsiteX5" fmla="*/ 2369403 w 2746280"/>
              <a:gd name="connsiteY5" fmla="*/ 506288 h 993026"/>
              <a:gd name="connsiteX6" fmla="*/ 2746280 w 2746280"/>
              <a:gd name="connsiteY6" fmla="*/ 993026 h 993026"/>
              <a:gd name="connsiteX0" fmla="*/ 2746280 w 2746280"/>
              <a:gd name="connsiteY0" fmla="*/ 993026 h 993026"/>
              <a:gd name="connsiteX1" fmla="*/ 274912 w 2746280"/>
              <a:gd name="connsiteY1" fmla="*/ 973476 h 993026"/>
              <a:gd name="connsiteX2" fmla="*/ 0 w 2746280"/>
              <a:gd name="connsiteY2" fmla="*/ 457413 h 993026"/>
              <a:gd name="connsiteX3" fmla="*/ 274912 w 2746280"/>
              <a:gd name="connsiteY3" fmla="*/ 0 h 993026"/>
              <a:gd name="connsiteX4" fmla="*/ 2727972 w 2746280"/>
              <a:gd name="connsiteY4" fmla="*/ 0 h 993026"/>
              <a:gd name="connsiteX5" fmla="*/ 2485908 w 2746280"/>
              <a:gd name="connsiteY5" fmla="*/ 486739 h 993026"/>
              <a:gd name="connsiteX6" fmla="*/ 2746280 w 2746280"/>
              <a:gd name="connsiteY6" fmla="*/ 993026 h 993026"/>
              <a:gd name="connsiteX0" fmla="*/ 2746280 w 2746280"/>
              <a:gd name="connsiteY0" fmla="*/ 993026 h 993026"/>
              <a:gd name="connsiteX1" fmla="*/ 274912 w 2746280"/>
              <a:gd name="connsiteY1" fmla="*/ 973476 h 993026"/>
              <a:gd name="connsiteX2" fmla="*/ 0 w 2746280"/>
              <a:gd name="connsiteY2" fmla="*/ 506287 h 993026"/>
              <a:gd name="connsiteX3" fmla="*/ 274912 w 2746280"/>
              <a:gd name="connsiteY3" fmla="*/ 0 h 993026"/>
              <a:gd name="connsiteX4" fmla="*/ 2727972 w 2746280"/>
              <a:gd name="connsiteY4" fmla="*/ 0 h 993026"/>
              <a:gd name="connsiteX5" fmla="*/ 2485908 w 2746280"/>
              <a:gd name="connsiteY5" fmla="*/ 486739 h 993026"/>
              <a:gd name="connsiteX6" fmla="*/ 2746280 w 2746280"/>
              <a:gd name="connsiteY6" fmla="*/ 993026 h 993026"/>
              <a:gd name="connsiteX0" fmla="*/ 2793694 w 2793694"/>
              <a:gd name="connsiteY0" fmla="*/ 993026 h 993026"/>
              <a:gd name="connsiteX1" fmla="*/ 322326 w 2793694"/>
              <a:gd name="connsiteY1" fmla="*/ 973476 h 993026"/>
              <a:gd name="connsiteX2" fmla="*/ 0 w 2793694"/>
              <a:gd name="connsiteY2" fmla="*/ 496618 h 993026"/>
              <a:gd name="connsiteX3" fmla="*/ 322326 w 2793694"/>
              <a:gd name="connsiteY3" fmla="*/ 0 h 993026"/>
              <a:gd name="connsiteX4" fmla="*/ 2775386 w 2793694"/>
              <a:gd name="connsiteY4" fmla="*/ 0 h 993026"/>
              <a:gd name="connsiteX5" fmla="*/ 2533322 w 2793694"/>
              <a:gd name="connsiteY5" fmla="*/ 486739 h 993026"/>
              <a:gd name="connsiteX6" fmla="*/ 2793694 w 2793694"/>
              <a:gd name="connsiteY6" fmla="*/ 993026 h 993026"/>
              <a:gd name="connsiteX0" fmla="*/ 2793694 w 2793694"/>
              <a:gd name="connsiteY0" fmla="*/ 993026 h 993026"/>
              <a:gd name="connsiteX1" fmla="*/ 322326 w 2793694"/>
              <a:gd name="connsiteY1" fmla="*/ 973476 h 993026"/>
              <a:gd name="connsiteX2" fmla="*/ 0 w 2793694"/>
              <a:gd name="connsiteY2" fmla="*/ 496618 h 993026"/>
              <a:gd name="connsiteX3" fmla="*/ 322326 w 2793694"/>
              <a:gd name="connsiteY3" fmla="*/ 0 h 993026"/>
              <a:gd name="connsiteX4" fmla="*/ 2775386 w 2793694"/>
              <a:gd name="connsiteY4" fmla="*/ 0 h 993026"/>
              <a:gd name="connsiteX5" fmla="*/ 2472361 w 2793694"/>
              <a:gd name="connsiteY5" fmla="*/ 486739 h 993026"/>
              <a:gd name="connsiteX6" fmla="*/ 2793694 w 2793694"/>
              <a:gd name="connsiteY6" fmla="*/ 993026 h 993026"/>
              <a:gd name="connsiteX0" fmla="*/ 2855452 w 2855452"/>
              <a:gd name="connsiteY0" fmla="*/ 993026 h 993026"/>
              <a:gd name="connsiteX1" fmla="*/ 322326 w 2855452"/>
              <a:gd name="connsiteY1" fmla="*/ 973476 h 993026"/>
              <a:gd name="connsiteX2" fmla="*/ 0 w 2855452"/>
              <a:gd name="connsiteY2" fmla="*/ 496618 h 993026"/>
              <a:gd name="connsiteX3" fmla="*/ 322326 w 2855452"/>
              <a:gd name="connsiteY3" fmla="*/ 0 h 993026"/>
              <a:gd name="connsiteX4" fmla="*/ 2775386 w 2855452"/>
              <a:gd name="connsiteY4" fmla="*/ 0 h 993026"/>
              <a:gd name="connsiteX5" fmla="*/ 2472361 w 2855452"/>
              <a:gd name="connsiteY5" fmla="*/ 486739 h 993026"/>
              <a:gd name="connsiteX6" fmla="*/ 2855452 w 2855452"/>
              <a:gd name="connsiteY6" fmla="*/ 993026 h 993026"/>
              <a:gd name="connsiteX0" fmla="*/ 2855452 w 2855452"/>
              <a:gd name="connsiteY0" fmla="*/ 993026 h 993026"/>
              <a:gd name="connsiteX1" fmla="*/ 322326 w 2855452"/>
              <a:gd name="connsiteY1" fmla="*/ 973476 h 993026"/>
              <a:gd name="connsiteX2" fmla="*/ 0 w 2855452"/>
              <a:gd name="connsiteY2" fmla="*/ 496618 h 993026"/>
              <a:gd name="connsiteX3" fmla="*/ 322326 w 2855452"/>
              <a:gd name="connsiteY3" fmla="*/ 0 h 993026"/>
              <a:gd name="connsiteX4" fmla="*/ 2830281 w 2855452"/>
              <a:gd name="connsiteY4" fmla="*/ 9163 h 993026"/>
              <a:gd name="connsiteX5" fmla="*/ 2472361 w 2855452"/>
              <a:gd name="connsiteY5" fmla="*/ 486739 h 993026"/>
              <a:gd name="connsiteX6" fmla="*/ 2855452 w 2855452"/>
              <a:gd name="connsiteY6" fmla="*/ 993026 h 993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55452" h="993026">
                <a:moveTo>
                  <a:pt x="2855452" y="993026"/>
                </a:moveTo>
                <a:lnTo>
                  <a:pt x="322326" y="973476"/>
                </a:lnTo>
                <a:lnTo>
                  <a:pt x="0" y="496618"/>
                </a:lnTo>
                <a:lnTo>
                  <a:pt x="322326" y="0"/>
                </a:lnTo>
                <a:lnTo>
                  <a:pt x="2830281" y="9163"/>
                </a:lnTo>
                <a:lnTo>
                  <a:pt x="2472361" y="486739"/>
                </a:lnTo>
                <a:lnTo>
                  <a:pt x="2855452" y="993026"/>
                </a:lnTo>
                <a:close/>
              </a:path>
            </a:pathLst>
          </a:custGeom>
          <a:solidFill>
            <a:srgbClr val="0070C0"/>
          </a:solidFill>
          <a:effectLst>
            <a:outerShdw blurRad="63500" sx="102000" sy="102000" algn="ctr" rotWithShape="0">
              <a:prstClr val="black">
                <a:alpha val="40000"/>
              </a:prstClr>
            </a:outerShdw>
          </a:effectLst>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txBody>
          <a:bodyPr spcFirstLastPara="0" vert="horz" wrap="square" lIns="486739" tIns="30672" rIns="578752" bIns="30671" numCol="1" spcCol="1270" anchor="ctr" anchorCtr="0">
            <a:noAutofit/>
          </a:bodyPr>
          <a:lstStyle/>
          <a:p>
            <a:pPr algn="ctr" defTabSz="1022350" rtl="1">
              <a:lnSpc>
                <a:spcPct val="90000"/>
              </a:lnSpc>
              <a:spcBef>
                <a:spcPct val="0"/>
              </a:spcBef>
              <a:spcAft>
                <a:spcPct val="35000"/>
              </a:spcAft>
            </a:pPr>
            <a:r>
              <a:rPr lang="he-IL" sz="1900" dirty="0">
                <a:latin typeface="Fb Tipograf" panose="02020503050405020304" pitchFamily="18" charset="-79"/>
                <a:cs typeface="Fb Tipograf" panose="02020503050405020304" pitchFamily="18" charset="-79"/>
              </a:rPr>
              <a:t>חשיבה </a:t>
            </a:r>
            <a:br>
              <a:rPr lang="en-US" sz="1900" dirty="0">
                <a:latin typeface="Fb Tipograf" panose="02020503050405020304" pitchFamily="18" charset="-79"/>
                <a:cs typeface="Fb Tipograf" panose="02020503050405020304" pitchFamily="18" charset="-79"/>
              </a:rPr>
            </a:br>
            <a:r>
              <a:rPr lang="he-IL" sz="1900" dirty="0">
                <a:latin typeface="Fb Tipograf" panose="02020503050405020304" pitchFamily="18" charset="-79"/>
                <a:cs typeface="Fb Tipograf" panose="02020503050405020304" pitchFamily="18" charset="-79"/>
              </a:rPr>
              <a:t>מילולית </a:t>
            </a:r>
            <a:br>
              <a:rPr lang="en-US" sz="1900" dirty="0">
                <a:latin typeface="Fb Tipograf" panose="02020503050405020304" pitchFamily="18" charset="-79"/>
                <a:cs typeface="Fb Tipograf" panose="02020503050405020304" pitchFamily="18" charset="-79"/>
              </a:rPr>
            </a:br>
            <a:r>
              <a:rPr lang="he-IL" sz="2000" kern="1900" dirty="0">
                <a:solidFill>
                  <a:srgbClr val="FFFF00"/>
                </a:solidFill>
                <a:latin typeface="Fb Tipograf" panose="02020503050405020304" pitchFamily="18" charset="-79"/>
                <a:cs typeface="Fb Tipograf" panose="02020503050405020304" pitchFamily="18" charset="-79"/>
              </a:rPr>
              <a:t>מטלת כתיבה ושאלות</a:t>
            </a:r>
          </a:p>
        </p:txBody>
      </p:sp>
      <p:grpSp>
        <p:nvGrpSpPr>
          <p:cNvPr id="38" name="Group 37">
            <a:extLst>
              <a:ext uri="{FF2B5EF4-FFF2-40B4-BE49-F238E27FC236}">
                <a16:creationId xmlns:a16="http://schemas.microsoft.com/office/drawing/2014/main" id="{7AE6F38E-D547-424E-AECC-08926B5C96B9}"/>
              </a:ext>
            </a:extLst>
          </p:cNvPr>
          <p:cNvGrpSpPr/>
          <p:nvPr/>
        </p:nvGrpSpPr>
        <p:grpSpPr>
          <a:xfrm>
            <a:off x="6036880" y="2021365"/>
            <a:ext cx="929971" cy="1028870"/>
            <a:chOff x="6972984" y="1747232"/>
            <a:chExt cx="929971" cy="1028870"/>
          </a:xfrm>
        </p:grpSpPr>
        <p:grpSp>
          <p:nvGrpSpPr>
            <p:cNvPr id="31" name="Group 30">
              <a:extLst>
                <a:ext uri="{FF2B5EF4-FFF2-40B4-BE49-F238E27FC236}">
                  <a16:creationId xmlns:a16="http://schemas.microsoft.com/office/drawing/2014/main" id="{311BB30C-DF27-C248-A085-4EC4E4B8B3BE}"/>
                </a:ext>
              </a:extLst>
            </p:cNvPr>
            <p:cNvGrpSpPr/>
            <p:nvPr/>
          </p:nvGrpSpPr>
          <p:grpSpPr>
            <a:xfrm>
              <a:off x="6972984" y="1747232"/>
              <a:ext cx="929971" cy="887638"/>
              <a:chOff x="6972984" y="1747232"/>
              <a:chExt cx="929971" cy="887638"/>
            </a:xfrm>
          </p:grpSpPr>
          <p:sp>
            <p:nvSpPr>
              <p:cNvPr id="102" name="Rectangle 101">
                <a:extLst>
                  <a:ext uri="{FF2B5EF4-FFF2-40B4-BE49-F238E27FC236}">
                    <a16:creationId xmlns:a16="http://schemas.microsoft.com/office/drawing/2014/main" id="{E78B66B1-C245-4706-87BD-9E5B6CCD398B}"/>
                  </a:ext>
                </a:extLst>
              </p:cNvPr>
              <p:cNvSpPr/>
              <p:nvPr/>
            </p:nvSpPr>
            <p:spPr>
              <a:xfrm>
                <a:off x="6972984" y="1827772"/>
                <a:ext cx="929971" cy="523221"/>
              </a:xfrm>
              <a:prstGeom prst="rect">
                <a:avLst/>
              </a:prstGeom>
            </p:spPr>
            <p:txBody>
              <a:bodyPr wrap="square">
                <a:spAutoFit/>
              </a:bodyPr>
              <a:lstStyle/>
              <a:p>
                <a:pPr algn="ctr"/>
                <a:r>
                  <a:rPr lang="he-IL" sz="1400" dirty="0">
                    <a:solidFill>
                      <a:srgbClr val="00B050"/>
                    </a:solidFill>
                    <a:latin typeface="Fb Tipograf Black"/>
                    <a:cs typeface="Fb Tipograf" panose="02020503050405020304"/>
                  </a:rPr>
                  <a:t>2.5 דק' </a:t>
                </a:r>
              </a:p>
              <a:p>
                <a:pPr algn="ctr"/>
                <a:r>
                  <a:rPr lang="he-IL" sz="1400" dirty="0">
                    <a:solidFill>
                      <a:srgbClr val="00B050"/>
                    </a:solidFill>
                    <a:latin typeface="Fb Tipograf Black"/>
                  </a:rPr>
                  <a:t>הפסקה</a:t>
                </a:r>
              </a:p>
            </p:txBody>
          </p:sp>
          <p:sp>
            <p:nvSpPr>
              <p:cNvPr id="54" name="Parallelogram 15">
                <a:extLst>
                  <a:ext uri="{FF2B5EF4-FFF2-40B4-BE49-F238E27FC236}">
                    <a16:creationId xmlns:a16="http://schemas.microsoft.com/office/drawing/2014/main" id="{60D6AA5D-2533-D74F-97E8-E34AB5B4C1B9}"/>
                  </a:ext>
                </a:extLst>
              </p:cNvPr>
              <p:cNvSpPr/>
              <p:nvPr/>
            </p:nvSpPr>
            <p:spPr>
              <a:xfrm flipH="1">
                <a:off x="7370790" y="1747232"/>
                <a:ext cx="153255" cy="144016"/>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algn="ctr" defTabSz="914286" rtl="0" eaLnBrk="1" latinLnBrk="0" hangingPunct="1"/>
                <a:endParaRPr lang="ko-KR" altLang="en-US" sz="2700" dirty="0">
                  <a:solidFill>
                    <a:schemeClr val="bg1"/>
                  </a:solidFill>
                </a:endParaRPr>
              </a:p>
            </p:txBody>
          </p:sp>
          <p:cxnSp>
            <p:nvCxnSpPr>
              <p:cNvPr id="62" name="Straight Arrow Connector 61">
                <a:extLst>
                  <a:ext uri="{FF2B5EF4-FFF2-40B4-BE49-F238E27FC236}">
                    <a16:creationId xmlns:a16="http://schemas.microsoft.com/office/drawing/2014/main" id="{609DDD4A-3507-9D4E-84DB-F0BF26F11569}"/>
                  </a:ext>
                </a:extLst>
              </p:cNvPr>
              <p:cNvCxnSpPr>
                <a:cxnSpLocks/>
              </p:cNvCxnSpPr>
              <p:nvPr/>
            </p:nvCxnSpPr>
            <p:spPr>
              <a:xfrm>
                <a:off x="7450829" y="2291791"/>
                <a:ext cx="0" cy="343079"/>
              </a:xfrm>
              <a:prstGeom prst="straightConnector1">
                <a:avLst/>
              </a:prstGeom>
              <a:ln w="19050">
                <a:solidFill>
                  <a:srgbClr val="00B050"/>
                </a:solidFill>
                <a:tailEnd type="triangle"/>
              </a:ln>
            </p:spPr>
            <p:style>
              <a:lnRef idx="1">
                <a:schemeClr val="accent1"/>
              </a:lnRef>
              <a:fillRef idx="0">
                <a:schemeClr val="accent1"/>
              </a:fillRef>
              <a:effectRef idx="0">
                <a:schemeClr val="accent1"/>
              </a:effectRef>
              <a:fontRef idx="minor">
                <a:schemeClr val="tx1"/>
              </a:fontRef>
            </p:style>
          </p:cxnSp>
        </p:grpSp>
        <p:sp>
          <p:nvSpPr>
            <p:cNvPr id="90" name="Chord 89">
              <a:extLst>
                <a:ext uri="{FF2B5EF4-FFF2-40B4-BE49-F238E27FC236}">
                  <a16:creationId xmlns:a16="http://schemas.microsoft.com/office/drawing/2014/main" id="{88CE70F7-DF62-E54C-A33D-8AE17A636674}"/>
                </a:ext>
              </a:extLst>
            </p:cNvPr>
            <p:cNvSpPr/>
            <p:nvPr/>
          </p:nvSpPr>
          <p:spPr>
            <a:xfrm rot="17525911">
              <a:off x="7338903" y="2559072"/>
              <a:ext cx="217030" cy="217030"/>
            </a:xfrm>
            <a:prstGeom prst="chord">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0" eaLnBrk="1" latinLnBrk="0" hangingPunct="1"/>
              <a:endParaRPr lang="he-IL" sz="2700"/>
            </a:p>
          </p:txBody>
        </p:sp>
      </p:grpSp>
      <p:grpSp>
        <p:nvGrpSpPr>
          <p:cNvPr id="61" name="Group 60">
            <a:extLst>
              <a:ext uri="{FF2B5EF4-FFF2-40B4-BE49-F238E27FC236}">
                <a16:creationId xmlns:a16="http://schemas.microsoft.com/office/drawing/2014/main" id="{7AE6F38E-D547-424E-AECC-08926B5C96B9}"/>
              </a:ext>
            </a:extLst>
          </p:cNvPr>
          <p:cNvGrpSpPr/>
          <p:nvPr/>
        </p:nvGrpSpPr>
        <p:grpSpPr>
          <a:xfrm>
            <a:off x="7126990" y="2018275"/>
            <a:ext cx="929971" cy="1028870"/>
            <a:chOff x="6972984" y="1747232"/>
            <a:chExt cx="929971" cy="1028870"/>
          </a:xfrm>
        </p:grpSpPr>
        <p:grpSp>
          <p:nvGrpSpPr>
            <p:cNvPr id="64" name="Group 63">
              <a:extLst>
                <a:ext uri="{FF2B5EF4-FFF2-40B4-BE49-F238E27FC236}">
                  <a16:creationId xmlns:a16="http://schemas.microsoft.com/office/drawing/2014/main" id="{311BB30C-DF27-C248-A085-4EC4E4B8B3BE}"/>
                </a:ext>
              </a:extLst>
            </p:cNvPr>
            <p:cNvGrpSpPr/>
            <p:nvPr/>
          </p:nvGrpSpPr>
          <p:grpSpPr>
            <a:xfrm>
              <a:off x="6972984" y="1747232"/>
              <a:ext cx="929971" cy="887638"/>
              <a:chOff x="6972984" y="1747232"/>
              <a:chExt cx="929971" cy="887638"/>
            </a:xfrm>
          </p:grpSpPr>
          <p:sp>
            <p:nvSpPr>
              <p:cNvPr id="66" name="Rectangle 65">
                <a:extLst>
                  <a:ext uri="{FF2B5EF4-FFF2-40B4-BE49-F238E27FC236}">
                    <a16:creationId xmlns:a16="http://schemas.microsoft.com/office/drawing/2014/main" id="{E78B66B1-C245-4706-87BD-9E5B6CCD398B}"/>
                  </a:ext>
                </a:extLst>
              </p:cNvPr>
              <p:cNvSpPr/>
              <p:nvPr/>
            </p:nvSpPr>
            <p:spPr>
              <a:xfrm>
                <a:off x="6972984" y="1827772"/>
                <a:ext cx="929971" cy="523221"/>
              </a:xfrm>
              <a:prstGeom prst="rect">
                <a:avLst/>
              </a:prstGeom>
            </p:spPr>
            <p:txBody>
              <a:bodyPr wrap="square">
                <a:spAutoFit/>
              </a:bodyPr>
              <a:lstStyle/>
              <a:p>
                <a:pPr algn="ctr"/>
                <a:r>
                  <a:rPr lang="he-IL" sz="1400" dirty="0">
                    <a:solidFill>
                      <a:srgbClr val="00B050"/>
                    </a:solidFill>
                    <a:latin typeface="Fb Tipograf Black"/>
                    <a:cs typeface="Fb Tipograf" panose="02020503050405020304"/>
                  </a:rPr>
                  <a:t>2.5 דק' </a:t>
                </a:r>
              </a:p>
              <a:p>
                <a:pPr algn="ctr"/>
                <a:r>
                  <a:rPr lang="he-IL" sz="1400" dirty="0">
                    <a:solidFill>
                      <a:srgbClr val="00B050"/>
                    </a:solidFill>
                    <a:latin typeface="Fb Tipograf Black"/>
                  </a:rPr>
                  <a:t>הפסקה</a:t>
                </a:r>
              </a:p>
            </p:txBody>
          </p:sp>
          <p:sp>
            <p:nvSpPr>
              <p:cNvPr id="67" name="Parallelogram 15">
                <a:extLst>
                  <a:ext uri="{FF2B5EF4-FFF2-40B4-BE49-F238E27FC236}">
                    <a16:creationId xmlns:a16="http://schemas.microsoft.com/office/drawing/2014/main" id="{60D6AA5D-2533-D74F-97E8-E34AB5B4C1B9}"/>
                  </a:ext>
                </a:extLst>
              </p:cNvPr>
              <p:cNvSpPr/>
              <p:nvPr/>
            </p:nvSpPr>
            <p:spPr>
              <a:xfrm flipH="1">
                <a:off x="7370790" y="1747232"/>
                <a:ext cx="153255" cy="144016"/>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algn="ctr" defTabSz="914286" rtl="0" eaLnBrk="1" latinLnBrk="0" hangingPunct="1"/>
                <a:endParaRPr lang="ko-KR" altLang="en-US" sz="2700" dirty="0">
                  <a:solidFill>
                    <a:schemeClr val="bg1"/>
                  </a:solidFill>
                </a:endParaRPr>
              </a:p>
            </p:txBody>
          </p:sp>
          <p:cxnSp>
            <p:nvCxnSpPr>
              <p:cNvPr id="68" name="Straight Arrow Connector 67">
                <a:extLst>
                  <a:ext uri="{FF2B5EF4-FFF2-40B4-BE49-F238E27FC236}">
                    <a16:creationId xmlns:a16="http://schemas.microsoft.com/office/drawing/2014/main" id="{609DDD4A-3507-9D4E-84DB-F0BF26F11569}"/>
                  </a:ext>
                </a:extLst>
              </p:cNvPr>
              <p:cNvCxnSpPr>
                <a:cxnSpLocks/>
              </p:cNvCxnSpPr>
              <p:nvPr/>
            </p:nvCxnSpPr>
            <p:spPr>
              <a:xfrm>
                <a:off x="7450829" y="2291791"/>
                <a:ext cx="0" cy="343079"/>
              </a:xfrm>
              <a:prstGeom prst="straightConnector1">
                <a:avLst/>
              </a:prstGeom>
              <a:ln w="19050">
                <a:solidFill>
                  <a:srgbClr val="00B050"/>
                </a:solidFill>
                <a:tailEnd type="triangle"/>
              </a:ln>
            </p:spPr>
            <p:style>
              <a:lnRef idx="1">
                <a:schemeClr val="accent1"/>
              </a:lnRef>
              <a:fillRef idx="0">
                <a:schemeClr val="accent1"/>
              </a:fillRef>
              <a:effectRef idx="0">
                <a:schemeClr val="accent1"/>
              </a:effectRef>
              <a:fontRef idx="minor">
                <a:schemeClr val="tx1"/>
              </a:fontRef>
            </p:style>
          </p:cxnSp>
        </p:grpSp>
        <p:sp>
          <p:nvSpPr>
            <p:cNvPr id="65" name="Chord 64">
              <a:extLst>
                <a:ext uri="{FF2B5EF4-FFF2-40B4-BE49-F238E27FC236}">
                  <a16:creationId xmlns:a16="http://schemas.microsoft.com/office/drawing/2014/main" id="{88CE70F7-DF62-E54C-A33D-8AE17A636674}"/>
                </a:ext>
              </a:extLst>
            </p:cNvPr>
            <p:cNvSpPr/>
            <p:nvPr/>
          </p:nvSpPr>
          <p:spPr>
            <a:xfrm rot="17525911">
              <a:off x="7338903" y="2559072"/>
              <a:ext cx="217030" cy="217030"/>
            </a:xfrm>
            <a:prstGeom prst="chord">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0" eaLnBrk="1" latinLnBrk="0" hangingPunct="1"/>
              <a:endParaRPr lang="he-IL" sz="2700"/>
            </a:p>
          </p:txBody>
        </p:sp>
      </p:grpSp>
      <p:sp>
        <p:nvSpPr>
          <p:cNvPr id="71" name="Slide Number Placeholder 2">
            <a:extLst>
              <a:ext uri="{FF2B5EF4-FFF2-40B4-BE49-F238E27FC236}">
                <a16:creationId xmlns:a16="http://schemas.microsoft.com/office/drawing/2014/main" id="{C6BA76C1-3D03-4A42-AA28-513EF085D1E7}"/>
              </a:ext>
            </a:extLst>
          </p:cNvPr>
          <p:cNvSpPr txBox="1">
            <a:spLocks/>
          </p:cNvSpPr>
          <p:nvPr/>
        </p:nvSpPr>
        <p:spPr>
          <a:xfrm>
            <a:off x="9192344" y="6361776"/>
            <a:ext cx="2743200"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A5CF162D-A7C7-D241-A601-E27A553998D8}" type="slidenum">
              <a:rPr lang="x-none" sz="1200" smtClean="0">
                <a:solidFill>
                  <a:schemeClr val="bg2">
                    <a:lumMod val="50000"/>
                  </a:schemeClr>
                </a:solidFill>
              </a:rPr>
              <a:pPr algn="r"/>
              <a:t>3</a:t>
            </a:fld>
            <a:endParaRPr lang="x-none" sz="1200" dirty="0">
              <a:solidFill>
                <a:schemeClr val="bg2">
                  <a:lumMod val="50000"/>
                </a:schemeClr>
              </a:solidFill>
            </a:endParaRPr>
          </a:p>
        </p:txBody>
      </p:sp>
    </p:spTree>
    <p:extLst>
      <p:ext uri="{BB962C8B-B14F-4D97-AF65-F5344CB8AC3E}">
        <p14:creationId xmlns:p14="http://schemas.microsoft.com/office/powerpoint/2010/main" val="709964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4"/>
                                        </p:tgtEl>
                                        <p:attrNameLst>
                                          <p:attrName>style.visibility</p:attrName>
                                        </p:attrNameLst>
                                      </p:cBhvr>
                                      <p:to>
                                        <p:strVal val="visible"/>
                                      </p:to>
                                    </p:set>
                                    <p:animEffect transition="in" filter="fade">
                                      <p:cBhvr>
                                        <p:cTn id="7" dur="500"/>
                                        <p:tgtEl>
                                          <p:spTgt spid="10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500"/>
                                        <p:tgtEl>
                                          <p:spTgt spid="69"/>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70"/>
                                        </p:tgtEl>
                                        <p:attrNameLst>
                                          <p:attrName>style.visibility</p:attrName>
                                        </p:attrNameLst>
                                      </p:cBhvr>
                                      <p:to>
                                        <p:strVal val="visible"/>
                                      </p:to>
                                    </p:set>
                                    <p:animEffect transition="in" filter="fade">
                                      <p:cBhvr>
                                        <p:cTn id="17" dur="500"/>
                                        <p:tgtEl>
                                          <p:spTgt spid="7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104"/>
                                        </p:tgtEl>
                                      </p:cBhvr>
                                    </p:animEffect>
                                    <p:set>
                                      <p:cBhvr>
                                        <p:cTn id="22" dur="1" fill="hold">
                                          <p:stCondLst>
                                            <p:cond delay="499"/>
                                          </p:stCondLst>
                                        </p:cTn>
                                        <p:tgtEl>
                                          <p:spTgt spid="104"/>
                                        </p:tgtEl>
                                        <p:attrNameLst>
                                          <p:attrName>style.visibility</p:attrName>
                                        </p:attrNameLst>
                                      </p:cBhvr>
                                      <p:to>
                                        <p:strVal val="hidden"/>
                                      </p:to>
                                    </p:set>
                                  </p:childTnLst>
                                </p:cTn>
                              </p:par>
                              <p:par>
                                <p:cTn id="23" presetID="63" presetClass="path" presetSubtype="0" decel="50000" fill="hold" grpId="1" nodeType="withEffect">
                                  <p:stCondLst>
                                    <p:cond delay="0"/>
                                  </p:stCondLst>
                                  <p:childTnLst>
                                    <p:animMotion origin="layout" path="M -0.03177 -0.00347 L 0.08477 -0.00347 " pathEditMode="fixed" rAng="0" ptsTypes="AA">
                                      <p:cBhvr>
                                        <p:cTn id="24" dur="1000" fill="hold"/>
                                        <p:tgtEl>
                                          <p:spTgt spid="69"/>
                                        </p:tgtEl>
                                        <p:attrNameLst>
                                          <p:attrName>ppt_x</p:attrName>
                                          <p:attrName>ppt_y</p:attrName>
                                        </p:attrNameLst>
                                      </p:cBhvr>
                                      <p:rCtr x="5820" y="0"/>
                                    </p:animMotion>
                                  </p:childTnLst>
                                </p:cTn>
                              </p:par>
                              <p:par>
                                <p:cTn id="25" presetID="35" presetClass="path" presetSubtype="0" accel="50000" decel="50000" fill="hold" grpId="1" nodeType="withEffect">
                                  <p:stCondLst>
                                    <p:cond delay="0"/>
                                  </p:stCondLst>
                                  <p:childTnLst>
                                    <p:animMotion origin="layout" path="M 1.875E-6 1.11111E-6 L -0.03112 1.11111E-6 " pathEditMode="relative" rAng="0" ptsTypes="AA">
                                      <p:cBhvr>
                                        <p:cTn id="26" dur="1000" fill="hold"/>
                                        <p:tgtEl>
                                          <p:spTgt spid="70"/>
                                        </p:tgtEl>
                                        <p:attrNameLst>
                                          <p:attrName>ppt_x</p:attrName>
                                          <p:attrName>ppt_y</p:attrName>
                                        </p:attrNameLst>
                                      </p:cBhvr>
                                      <p:rCtr x="-1563" y="0"/>
                                    </p:animMotion>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80"/>
                                        </p:tgtEl>
                                        <p:attrNameLst>
                                          <p:attrName>style.visibility</p:attrName>
                                        </p:attrNameLst>
                                      </p:cBhvr>
                                      <p:to>
                                        <p:strVal val="visible"/>
                                      </p:to>
                                    </p:set>
                                    <p:animEffect transition="in" filter="fade">
                                      <p:cBhvr>
                                        <p:cTn id="31" dur="500"/>
                                        <p:tgtEl>
                                          <p:spTgt spid="8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500"/>
                                        <p:tgtEl>
                                          <p:spTgt spid="41"/>
                                        </p:tgtEl>
                                      </p:cBhvr>
                                    </p:animEffect>
                                  </p:childTnLst>
                                </p:cTn>
                              </p:par>
                            </p:childTnLst>
                          </p:cTn>
                        </p:par>
                        <p:par>
                          <p:cTn id="37" fill="hold">
                            <p:stCondLst>
                              <p:cond delay="500"/>
                            </p:stCondLst>
                            <p:childTnLst>
                              <p:par>
                                <p:cTn id="38" presetID="10" presetClass="entr" presetSubtype="0" fill="hold" nodeType="afterEffect">
                                  <p:stCondLst>
                                    <p:cond delay="0"/>
                                  </p:stCondLst>
                                  <p:childTnLst>
                                    <p:set>
                                      <p:cBhvr>
                                        <p:cTn id="39" dur="1" fill="hold">
                                          <p:stCondLst>
                                            <p:cond delay="0"/>
                                          </p:stCondLst>
                                        </p:cTn>
                                        <p:tgtEl>
                                          <p:spTgt spid="44"/>
                                        </p:tgtEl>
                                        <p:attrNameLst>
                                          <p:attrName>style.visibility</p:attrName>
                                        </p:attrNameLst>
                                      </p:cBhvr>
                                      <p:to>
                                        <p:strVal val="visible"/>
                                      </p:to>
                                    </p:set>
                                    <p:animEffect transition="in" filter="fade">
                                      <p:cBhvr>
                                        <p:cTn id="40" dur="500"/>
                                        <p:tgtEl>
                                          <p:spTgt spid="44"/>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61"/>
                                        </p:tgtEl>
                                        <p:attrNameLst>
                                          <p:attrName>style.visibility</p:attrName>
                                        </p:attrNameLst>
                                      </p:cBhvr>
                                      <p:to>
                                        <p:strVal val="visible"/>
                                      </p:to>
                                    </p:set>
                                    <p:animEffect transition="in" filter="fade">
                                      <p:cBhvr>
                                        <p:cTn id="45" dur="500"/>
                                        <p:tgtEl>
                                          <p:spTgt spid="61"/>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500"/>
                                        <p:tgtEl>
                                          <p:spTgt spid="38"/>
                                        </p:tgtEl>
                                      </p:cBhvr>
                                    </p:animEffect>
                                  </p:childTnLst>
                                </p:cTn>
                              </p:par>
                            </p:childTnLst>
                          </p:cTn>
                        </p:par>
                        <p:par>
                          <p:cTn id="50" fill="hold">
                            <p:stCondLst>
                              <p:cond delay="1000"/>
                            </p:stCondLst>
                            <p:childTnLst>
                              <p:par>
                                <p:cTn id="51" presetID="10" presetClass="entr" presetSubtype="0" fill="hold" nodeType="after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fade">
                                      <p:cBhvr>
                                        <p:cTn id="5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9" grpId="0" animBg="1"/>
      <p:bldP spid="69" grpId="1" animBg="1"/>
      <p:bldP spid="70" grpId="0" animBg="1"/>
      <p:bldP spid="70" grpId="1" animBg="1"/>
      <p:bldP spid="104" grpId="0" animBg="1"/>
      <p:bldP spid="10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Content Placeholder 23">
            <a:extLst>
              <a:ext uri="{FF2B5EF4-FFF2-40B4-BE49-F238E27FC236}">
                <a16:creationId xmlns:a16="http://schemas.microsoft.com/office/drawing/2014/main" id="{5D64F12B-A2E0-E94D-B8A8-A4E66A64085E}"/>
              </a:ext>
            </a:extLst>
          </p:cNvPr>
          <p:cNvSpPr>
            <a:spLocks noGrp="1"/>
          </p:cNvSpPr>
          <p:nvPr>
            <p:ph idx="1"/>
          </p:nvPr>
        </p:nvSpPr>
        <p:spPr>
          <a:xfrm>
            <a:off x="2954628" y="1136755"/>
            <a:ext cx="7803206" cy="3930981"/>
          </a:xfrm>
        </p:spPr>
        <p:txBody>
          <a:bodyPr/>
          <a:lstStyle/>
          <a:p>
            <a:r>
              <a:rPr lang="he-IL" dirty="0"/>
              <a:t>ביום הבחינה, לפני תחילת הבחינה, יהיה עליכם להודיע לבוחנים אם בחרתם להקליד את החיבור במחשב או לכתוב אותו על גיליון כתיבה. </a:t>
            </a:r>
          </a:p>
          <a:p>
            <a:r>
              <a:rPr lang="he-IL" b="1" dirty="0"/>
              <a:t>לא תוכלו לשנות את בחירתכם לאחר שהודעתם עליה לבוחנים.</a:t>
            </a:r>
          </a:p>
          <a:p>
            <a:r>
              <a:rPr lang="he-IL" dirty="0"/>
              <a:t>הבוחנים יחלקו לכם דפים ובהם מטלת כתיבה, ומייד יפעילו למענכם את מטלת הכתיבה במערכת. אורך החיבור הנדרש הוא 50-25 שורות, והמערכת תציג לכם את הזמן שנותר לכם להשלמת כתיבתו.</a:t>
            </a:r>
          </a:p>
        </p:txBody>
      </p:sp>
      <p:grpSp>
        <p:nvGrpSpPr>
          <p:cNvPr id="2" name="Group 1">
            <a:extLst>
              <a:ext uri="{FF2B5EF4-FFF2-40B4-BE49-F238E27FC236}">
                <a16:creationId xmlns:a16="http://schemas.microsoft.com/office/drawing/2014/main" id="{4AB9660A-D762-1A4F-AA68-B729ECE8787A}"/>
              </a:ext>
            </a:extLst>
          </p:cNvPr>
          <p:cNvGrpSpPr/>
          <p:nvPr/>
        </p:nvGrpSpPr>
        <p:grpSpPr>
          <a:xfrm>
            <a:off x="10488488" y="1998132"/>
            <a:ext cx="360040" cy="369332"/>
            <a:chOff x="10597535" y="2874208"/>
            <a:chExt cx="360040" cy="369332"/>
          </a:xfrm>
        </p:grpSpPr>
        <p:sp>
          <p:nvSpPr>
            <p:cNvPr id="17" name="Oval 16">
              <a:extLst>
                <a:ext uri="{FF2B5EF4-FFF2-40B4-BE49-F238E27FC236}">
                  <a16:creationId xmlns:a16="http://schemas.microsoft.com/office/drawing/2014/main" id="{0C436982-163D-1846-9AAF-8D7D96C30002}"/>
                </a:ext>
              </a:extLst>
            </p:cNvPr>
            <p:cNvSpPr/>
            <p:nvPr/>
          </p:nvSpPr>
          <p:spPr>
            <a:xfrm>
              <a:off x="10634717" y="2970266"/>
              <a:ext cx="176348" cy="176348"/>
            </a:xfrm>
            <a:prstGeom prst="ellipse">
              <a:avLst/>
            </a:prstGeom>
            <a:solidFill>
              <a:srgbClr val="FF8529"/>
            </a:solidFill>
            <a:ln>
              <a:solidFill>
                <a:srgbClr val="FF85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x-none"/>
            </a:p>
          </p:txBody>
        </p:sp>
        <p:sp>
          <p:nvSpPr>
            <p:cNvPr id="20" name="TextBox 19">
              <a:extLst>
                <a:ext uri="{FF2B5EF4-FFF2-40B4-BE49-F238E27FC236}">
                  <a16:creationId xmlns:a16="http://schemas.microsoft.com/office/drawing/2014/main" id="{02BE5EF9-DC97-7648-AB9E-B97986FE355A}"/>
                </a:ext>
              </a:extLst>
            </p:cNvPr>
            <p:cNvSpPr txBox="1"/>
            <p:nvPr/>
          </p:nvSpPr>
          <p:spPr>
            <a:xfrm>
              <a:off x="10597535" y="2874208"/>
              <a:ext cx="360040" cy="369332"/>
            </a:xfrm>
            <a:prstGeom prst="rect">
              <a:avLst/>
            </a:prstGeom>
            <a:noFill/>
          </p:spPr>
          <p:txBody>
            <a:bodyPr wrap="square" rtlCol="0">
              <a:spAutoFit/>
            </a:bodyPr>
            <a:lstStyle/>
            <a:p>
              <a:r>
                <a:rPr lang="x-none" b="1" dirty="0">
                  <a:solidFill>
                    <a:schemeClr val="bg1"/>
                  </a:solidFill>
                  <a:latin typeface="Fb Tipograf Black" panose="02020503050405020304" pitchFamily="18" charset="-79"/>
                  <a:cs typeface="Fb Tipograf Black" panose="02020503050405020304" pitchFamily="18" charset="-79"/>
                </a:rPr>
                <a:t>!</a:t>
              </a:r>
            </a:p>
          </p:txBody>
        </p:sp>
      </p:grpSp>
      <p:sp>
        <p:nvSpPr>
          <p:cNvPr id="9" name="Text Placeholder 22">
            <a:extLst>
              <a:ext uri="{FF2B5EF4-FFF2-40B4-BE49-F238E27FC236}">
                <a16:creationId xmlns:a16="http://schemas.microsoft.com/office/drawing/2014/main" id="{6A441CA3-4904-E846-85F7-7EDB06F2B888}"/>
              </a:ext>
            </a:extLst>
          </p:cNvPr>
          <p:cNvSpPr txBox="1">
            <a:spLocks/>
          </p:cNvSpPr>
          <p:nvPr/>
        </p:nvSpPr>
        <p:spPr>
          <a:xfrm>
            <a:off x="6283834" y="3618687"/>
            <a:ext cx="905786" cy="48553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endParaRPr lang="en-US" altLang="ko-KR" sz="2800" b="1" dirty="0">
              <a:solidFill>
                <a:schemeClr val="bg1"/>
              </a:solidFill>
              <a:cs typeface="Arial" pitchFamily="34" charset="0"/>
            </a:endParaRPr>
          </a:p>
        </p:txBody>
      </p:sp>
      <p:sp>
        <p:nvSpPr>
          <p:cNvPr id="15" name="제목 3">
            <a:extLst>
              <a:ext uri="{FF2B5EF4-FFF2-40B4-BE49-F238E27FC236}">
                <a16:creationId xmlns:a16="http://schemas.microsoft.com/office/drawing/2014/main" id="{C79642E8-BA76-8648-828C-E013CD81B6E0}"/>
              </a:ext>
            </a:extLst>
          </p:cNvPr>
          <p:cNvSpPr txBox="1">
            <a:spLocks/>
          </p:cNvSpPr>
          <p:nvPr/>
        </p:nvSpPr>
        <p:spPr>
          <a:xfrm>
            <a:off x="6438616" y="242756"/>
            <a:ext cx="4300186" cy="843054"/>
          </a:xfrm>
          <a:prstGeom prst="rect">
            <a:avLst/>
          </a:prstGeom>
        </p:spPr>
        <p:txBody>
          <a:bodyPr anchor="ct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marL="0" algn="l" defTabSz="914400" rtl="0" eaLnBrk="1" latinLnBrk="1" hangingPunct="1">
              <a:lnSpc>
                <a:spcPct val="90000"/>
              </a:lnSpc>
              <a:spcBef>
                <a:spcPct val="0"/>
              </a:spcBef>
              <a:buNone/>
            </a:pPr>
            <a:endParaRPr lang="he-IL" sz="4000" b="1" spc="-100" dirty="0">
              <a:solidFill>
                <a:schemeClr val="bg1"/>
              </a:solidFill>
              <a:effectLst>
                <a:outerShdw blurRad="38100" dist="38100" dir="2700000" algn="tl">
                  <a:srgbClr val="000000">
                    <a:alpha val="43137"/>
                  </a:srgbClr>
                </a:outerShdw>
              </a:effectLst>
              <a:latin typeface="Fb Tipograf" panose="02020503050405020304" pitchFamily="18" charset="-79"/>
              <a:cs typeface="Fb Tipograf" panose="02020503050405020304" pitchFamily="18" charset="-79"/>
            </a:endParaRPr>
          </a:p>
        </p:txBody>
      </p:sp>
      <p:sp>
        <p:nvSpPr>
          <p:cNvPr id="23" name="Freeform: Shape 53">
            <a:extLst>
              <a:ext uri="{FF2B5EF4-FFF2-40B4-BE49-F238E27FC236}">
                <a16:creationId xmlns:a16="http://schemas.microsoft.com/office/drawing/2014/main" id="{AF3B6DFD-3044-BF40-9BC8-9A839E66BDD2}"/>
              </a:ext>
            </a:extLst>
          </p:cNvPr>
          <p:cNvSpPr/>
          <p:nvPr/>
        </p:nvSpPr>
        <p:spPr>
          <a:xfrm rot="1200000">
            <a:off x="-357078"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7">
            <a:extLst>
              <a:ext uri="{FF2B5EF4-FFF2-40B4-BE49-F238E27FC236}">
                <a16:creationId xmlns:a16="http://schemas.microsoft.com/office/drawing/2014/main" id="{6CF2780B-89D1-4848-B986-473575196C3C}"/>
              </a:ext>
            </a:extLst>
          </p:cNvPr>
          <p:cNvSpPr>
            <a:spLocks noGrp="1"/>
          </p:cNvSpPr>
          <p:nvPr>
            <p:ph type="title"/>
          </p:nvPr>
        </p:nvSpPr>
        <p:spPr/>
        <p:txBody>
          <a:bodyPr/>
          <a:lstStyle/>
          <a:p>
            <a:r>
              <a:rPr lang="he-IL" dirty="0"/>
              <a:t>לקראת מטלת הכתיבה (חיבור)  </a:t>
            </a:r>
            <a:br>
              <a:rPr lang="he-IL" dirty="0"/>
            </a:br>
            <a:endParaRPr lang="he-IL" dirty="0"/>
          </a:p>
        </p:txBody>
      </p:sp>
      <p:pic>
        <p:nvPicPr>
          <p:cNvPr id="25" name="Picture 24">
            <a:extLst>
              <a:ext uri="{FF2B5EF4-FFF2-40B4-BE49-F238E27FC236}">
                <a16:creationId xmlns:a16="http://schemas.microsoft.com/office/drawing/2014/main" id="{72176E4D-A882-5F47-9C62-CF0AC69ED928}"/>
              </a:ext>
            </a:extLst>
          </p:cNvPr>
          <p:cNvPicPr>
            <a:picLocks noChangeAspect="1"/>
          </p:cNvPicPr>
          <p:nvPr/>
        </p:nvPicPr>
        <p:blipFill>
          <a:blip r:embed="rId3"/>
          <a:stretch>
            <a:fillRect/>
          </a:stretch>
        </p:blipFill>
        <p:spPr>
          <a:xfrm>
            <a:off x="716686" y="4065443"/>
            <a:ext cx="3600400" cy="2008908"/>
          </a:xfrm>
          <a:prstGeom prst="rect">
            <a:avLst/>
          </a:prstGeom>
        </p:spPr>
      </p:pic>
      <p:sp>
        <p:nvSpPr>
          <p:cNvPr id="3" name="Slide Number Placeholder 2">
            <a:extLst>
              <a:ext uri="{FF2B5EF4-FFF2-40B4-BE49-F238E27FC236}">
                <a16:creationId xmlns:a16="http://schemas.microsoft.com/office/drawing/2014/main" id="{AB963F23-9BC0-4EAB-83FD-4BEDE2A3D49C}"/>
              </a:ext>
            </a:extLst>
          </p:cNvPr>
          <p:cNvSpPr>
            <a:spLocks noGrp="1"/>
          </p:cNvSpPr>
          <p:nvPr>
            <p:ph type="sldNum" sz="quarter" idx="4"/>
          </p:nvPr>
        </p:nvSpPr>
        <p:spPr/>
        <p:txBody>
          <a:bodyPr/>
          <a:lstStyle/>
          <a:p>
            <a:fld id="{A5CF162D-A7C7-D241-A601-E27A553998D8}" type="slidenum">
              <a:rPr lang="x-none" smtClean="0"/>
              <a:t>4</a:t>
            </a:fld>
            <a:endParaRPr lang="x-none" dirty="0"/>
          </a:p>
        </p:txBody>
      </p:sp>
    </p:spTree>
    <p:extLst>
      <p:ext uri="{BB962C8B-B14F-4D97-AF65-F5344CB8AC3E}">
        <p14:creationId xmlns:p14="http://schemas.microsoft.com/office/powerpoint/2010/main" val="113022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6">
            <a:hlinkClick r:id="rId2" action="ppaction://hlinksldjump"/>
            <a:extLst>
              <a:ext uri="{FF2B5EF4-FFF2-40B4-BE49-F238E27FC236}">
                <a16:creationId xmlns:a16="http://schemas.microsoft.com/office/drawing/2014/main" id="{CDD72000-9E16-E047-B53D-69A0F10527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5292" y="1916832"/>
            <a:ext cx="4304318" cy="2664296"/>
          </a:xfrm>
          <a:prstGeom prst="rect">
            <a:avLst/>
          </a:prstGeom>
        </p:spPr>
      </p:pic>
      <p:grpSp>
        <p:nvGrpSpPr>
          <p:cNvPr id="5" name="Group 4">
            <a:extLst>
              <a:ext uri="{FF2B5EF4-FFF2-40B4-BE49-F238E27FC236}">
                <a16:creationId xmlns:a16="http://schemas.microsoft.com/office/drawing/2014/main" id="{25CDC697-AD51-794F-AC21-B81AF1CAA689}"/>
              </a:ext>
            </a:extLst>
          </p:cNvPr>
          <p:cNvGrpSpPr/>
          <p:nvPr/>
        </p:nvGrpSpPr>
        <p:grpSpPr>
          <a:xfrm>
            <a:off x="4655840" y="5550138"/>
            <a:ext cx="6418120" cy="619980"/>
            <a:chOff x="2970495" y="3025016"/>
            <a:chExt cx="6096000" cy="619980"/>
          </a:xfrm>
        </p:grpSpPr>
        <p:sp>
          <p:nvSpPr>
            <p:cNvPr id="6" name="Arrow: Pentagon 68">
              <a:extLst>
                <a:ext uri="{FF2B5EF4-FFF2-40B4-BE49-F238E27FC236}">
                  <a16:creationId xmlns:a16="http://schemas.microsoft.com/office/drawing/2014/main" id="{4B3EC0C6-61E2-0C4B-A97F-C58F389FBC7B}"/>
                </a:ext>
              </a:extLst>
            </p:cNvPr>
            <p:cNvSpPr/>
            <p:nvPr/>
          </p:nvSpPr>
          <p:spPr>
            <a:xfrm rot="10800000">
              <a:off x="5231902" y="3025016"/>
              <a:ext cx="2769202" cy="619980"/>
            </a:xfrm>
            <a:prstGeom prst="homePlate">
              <a:avLst/>
            </a:prstGeom>
            <a:solidFill>
              <a:srgbClr val="00B05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sp>
          <p:nvSpPr>
            <p:cNvPr id="7" name="Rectangle 6">
              <a:extLst>
                <a:ext uri="{FF2B5EF4-FFF2-40B4-BE49-F238E27FC236}">
                  <a16:creationId xmlns:a16="http://schemas.microsoft.com/office/drawing/2014/main" id="{7FD78FDA-9165-9249-852D-E212D0325A22}"/>
                </a:ext>
              </a:extLst>
            </p:cNvPr>
            <p:cNvSpPr/>
            <p:nvPr/>
          </p:nvSpPr>
          <p:spPr>
            <a:xfrm>
              <a:off x="2970495" y="3061230"/>
              <a:ext cx="6096000" cy="523221"/>
            </a:xfrm>
            <a:prstGeom prst="rect">
              <a:avLst/>
            </a:prstGeom>
          </p:spPr>
          <p:txBody>
            <a:bodyPr>
              <a:spAutoFit/>
            </a:bodyPr>
            <a:lstStyle/>
            <a:p>
              <a:pPr algn="ctr"/>
              <a:r>
                <a:rPr lang="he-IL" sz="1400" dirty="0">
                  <a:solidFill>
                    <a:schemeClr val="bg1"/>
                  </a:solidFill>
                  <a:latin typeface="Fb Tipograf Black"/>
                  <a:cs typeface="Fb Tipograf" panose="02020503050405020304"/>
                </a:rPr>
                <a:t>5 דק' </a:t>
              </a:r>
            </a:p>
            <a:p>
              <a:pPr algn="ctr"/>
              <a:r>
                <a:rPr lang="he-IL" sz="1400" dirty="0">
                  <a:solidFill>
                    <a:schemeClr val="bg1"/>
                  </a:solidFill>
                  <a:latin typeface="Fb Tipograf Black"/>
                </a:rPr>
                <a:t>הפסקה</a:t>
              </a:r>
            </a:p>
          </p:txBody>
        </p:sp>
      </p:grpSp>
      <p:sp>
        <p:nvSpPr>
          <p:cNvPr id="11" name="Arrow: Pentagon 61">
            <a:extLst>
              <a:ext uri="{FF2B5EF4-FFF2-40B4-BE49-F238E27FC236}">
                <a16:creationId xmlns:a16="http://schemas.microsoft.com/office/drawing/2014/main" id="{943F9769-194B-AB43-B07B-F54153468B01}"/>
              </a:ext>
            </a:extLst>
          </p:cNvPr>
          <p:cNvSpPr/>
          <p:nvPr/>
        </p:nvSpPr>
        <p:spPr>
          <a:xfrm rot="10800000">
            <a:off x="4084414" y="5545323"/>
            <a:ext cx="3234734" cy="619980"/>
          </a:xfrm>
          <a:prstGeom prst="homePlat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sp>
        <p:nvSpPr>
          <p:cNvPr id="12" name="Rectangle 11">
            <a:extLst>
              <a:ext uri="{FF2B5EF4-FFF2-40B4-BE49-F238E27FC236}">
                <a16:creationId xmlns:a16="http://schemas.microsoft.com/office/drawing/2014/main" id="{B92A8789-9181-864B-9179-4081592455FE}"/>
              </a:ext>
            </a:extLst>
          </p:cNvPr>
          <p:cNvSpPr/>
          <p:nvPr/>
        </p:nvSpPr>
        <p:spPr>
          <a:xfrm>
            <a:off x="1919536" y="5570075"/>
            <a:ext cx="6418120" cy="523221"/>
          </a:xfrm>
          <a:prstGeom prst="rect">
            <a:avLst/>
          </a:prstGeom>
          <a:ln>
            <a:noFill/>
          </a:ln>
        </p:spPr>
        <p:txBody>
          <a:bodyPr>
            <a:spAutoFit/>
          </a:bodyPr>
          <a:lstStyle/>
          <a:p>
            <a:pPr algn="ctr"/>
            <a:r>
              <a:rPr lang="he-IL" sz="1400" dirty="0">
                <a:solidFill>
                  <a:schemeClr val="bg1"/>
                </a:solidFill>
                <a:latin typeface="Fb Tipograf Black"/>
                <a:cs typeface="Fb Tipograf" panose="02020503050405020304"/>
              </a:rPr>
              <a:t>5 דק' </a:t>
            </a:r>
          </a:p>
          <a:p>
            <a:pPr algn="ctr"/>
            <a:r>
              <a:rPr lang="he-IL" sz="1400" dirty="0">
                <a:solidFill>
                  <a:schemeClr val="bg1"/>
                </a:solidFill>
                <a:latin typeface="Fb Tipograf Black"/>
              </a:rPr>
              <a:t>הפסקה</a:t>
            </a:r>
          </a:p>
        </p:txBody>
      </p:sp>
      <p:sp>
        <p:nvSpPr>
          <p:cNvPr id="13" name="Freeform: Shape 63">
            <a:extLst>
              <a:ext uri="{FF2B5EF4-FFF2-40B4-BE49-F238E27FC236}">
                <a16:creationId xmlns:a16="http://schemas.microsoft.com/office/drawing/2014/main" id="{2979203F-837E-FD42-8C92-0ADB5AD8B812}"/>
              </a:ext>
            </a:extLst>
          </p:cNvPr>
          <p:cNvSpPr/>
          <p:nvPr/>
        </p:nvSpPr>
        <p:spPr>
          <a:xfrm>
            <a:off x="2685821" y="5447109"/>
            <a:ext cx="2170771" cy="790090"/>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0070C0"/>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spcFirstLastPara="0" vert="horz" wrap="square" lIns="486739" tIns="30671" rIns="578751" bIns="30671" numCol="1" spcCol="1270" anchor="ctr" anchorCtr="0">
            <a:noAutofit/>
          </a:bodyPr>
          <a:lstStyle/>
          <a:p>
            <a:pPr lvl="0" algn="ctr" defTabSz="1022350" rtl="1">
              <a:lnSpc>
                <a:spcPct val="90000"/>
              </a:lnSpc>
              <a:spcBef>
                <a:spcPct val="0"/>
              </a:spcBef>
              <a:spcAft>
                <a:spcPct val="35000"/>
              </a:spcAft>
            </a:pPr>
            <a:endParaRPr lang="he-IL" kern="1900" dirty="0">
              <a:solidFill>
                <a:prstClr val="white"/>
              </a:solidFill>
              <a:latin typeface="Fb Tipograf" panose="02020503050405020304" pitchFamily="18" charset="-79"/>
              <a:cs typeface="Fb Tipograf" panose="02020503050405020304" pitchFamily="18" charset="-79"/>
            </a:endParaRPr>
          </a:p>
          <a:p>
            <a:pPr lvl="0" algn="ctr" defTabSz="1022350" rtl="1">
              <a:lnSpc>
                <a:spcPct val="90000"/>
              </a:lnSpc>
              <a:spcBef>
                <a:spcPct val="0"/>
              </a:spcBef>
              <a:spcAft>
                <a:spcPct val="35000"/>
              </a:spcAft>
            </a:pPr>
            <a:r>
              <a:rPr lang="he-IL" kern="1900" dirty="0">
                <a:solidFill>
                  <a:prstClr val="white"/>
                </a:solidFill>
                <a:latin typeface="Fb Tipograf" panose="02020503050405020304" pitchFamily="18" charset="-79"/>
                <a:cs typeface="Fb Tipograf" panose="02020503050405020304" pitchFamily="18" charset="-79"/>
              </a:rPr>
              <a:t>חשיבה כמותית</a:t>
            </a:r>
            <a:endParaRPr lang="en-US" kern="1900" dirty="0">
              <a:solidFill>
                <a:prstClr val="white"/>
              </a:solidFill>
              <a:latin typeface="Fb Tipograf" panose="02020503050405020304" pitchFamily="18" charset="-79"/>
              <a:cs typeface="Fb Tipograf" panose="02020503050405020304" pitchFamily="18" charset="-79"/>
            </a:endParaRPr>
          </a:p>
          <a:p>
            <a:pPr lvl="0" algn="ctr" defTabSz="1022350" rtl="1">
              <a:lnSpc>
                <a:spcPts val="1200"/>
              </a:lnSpc>
              <a:spcBef>
                <a:spcPct val="0"/>
              </a:spcBef>
              <a:spcAft>
                <a:spcPct val="35000"/>
              </a:spcAft>
            </a:pPr>
            <a:r>
              <a:rPr lang="he-IL" kern="1900" dirty="0">
                <a:solidFill>
                  <a:srgbClr val="FFFF00"/>
                </a:solidFill>
                <a:latin typeface="Fb Tipograf" panose="02020503050405020304" pitchFamily="18" charset="-79"/>
                <a:cs typeface="Fb Tipograf" panose="02020503050405020304" pitchFamily="18" charset="-79"/>
              </a:rPr>
              <a:t>שאלות</a:t>
            </a:r>
          </a:p>
          <a:p>
            <a:pPr marL="0" lvl="0" indent="0" algn="ctr" defTabSz="1022350" rtl="1">
              <a:lnSpc>
                <a:spcPct val="90000"/>
              </a:lnSpc>
              <a:spcBef>
                <a:spcPct val="0"/>
              </a:spcBef>
              <a:spcAft>
                <a:spcPct val="35000"/>
              </a:spcAft>
              <a:buNone/>
            </a:pPr>
            <a:endParaRPr lang="he-IL" sz="2300" kern="1900" baseline="0" dirty="0"/>
          </a:p>
        </p:txBody>
      </p:sp>
      <p:sp>
        <p:nvSpPr>
          <p:cNvPr id="15" name="Freeform: Shape 65">
            <a:extLst>
              <a:ext uri="{FF2B5EF4-FFF2-40B4-BE49-F238E27FC236}">
                <a16:creationId xmlns:a16="http://schemas.microsoft.com/office/drawing/2014/main" id="{4C561791-B126-1349-923C-E385BC82074E}"/>
              </a:ext>
            </a:extLst>
          </p:cNvPr>
          <p:cNvSpPr/>
          <p:nvPr/>
        </p:nvSpPr>
        <p:spPr>
          <a:xfrm>
            <a:off x="5483201" y="5422508"/>
            <a:ext cx="2258484" cy="790091"/>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0070C0"/>
          </a:solidFill>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txBody>
          <a:bodyPr spcFirstLastPara="0" vert="horz" wrap="square" lIns="486739" tIns="30672" rIns="578752" bIns="30671" numCol="1" spcCol="1270" anchor="ctr" anchorCtr="0">
            <a:noAutofit/>
          </a:bodyPr>
          <a:lstStyle/>
          <a:p>
            <a:pPr lvl="0" algn="ctr" defTabSz="1022350" rtl="1">
              <a:lnSpc>
                <a:spcPct val="90000"/>
              </a:lnSpc>
              <a:spcBef>
                <a:spcPct val="0"/>
              </a:spcBef>
              <a:spcAft>
                <a:spcPct val="35000"/>
              </a:spcAft>
            </a:pPr>
            <a:r>
              <a:rPr lang="he-IL" sz="2700" kern="1900" baseline="-25000" dirty="0">
                <a:solidFill>
                  <a:prstClr val="white"/>
                </a:solidFill>
                <a:latin typeface="Fb Tipograf" panose="02020503050405020304" pitchFamily="18" charset="-79"/>
                <a:cs typeface="Fb Tipograf" panose="02020503050405020304" pitchFamily="18" charset="-79"/>
              </a:rPr>
              <a:t>חשיבה מילולית</a:t>
            </a:r>
          </a:p>
          <a:p>
            <a:pPr lvl="0" algn="ctr" defTabSz="1022350" rtl="1">
              <a:lnSpc>
                <a:spcPts val="1000"/>
              </a:lnSpc>
              <a:spcBef>
                <a:spcPct val="0"/>
              </a:spcBef>
              <a:spcAft>
                <a:spcPct val="35000"/>
              </a:spcAft>
            </a:pPr>
            <a:r>
              <a:rPr lang="he-IL" sz="2700" kern="1900" baseline="-25000" dirty="0">
                <a:solidFill>
                  <a:srgbClr val="FFFF00"/>
                </a:solidFill>
                <a:latin typeface="Fb Tipograf" panose="02020503050405020304" pitchFamily="18" charset="-79"/>
                <a:cs typeface="Fb Tipograf" panose="02020503050405020304" pitchFamily="18" charset="-79"/>
              </a:rPr>
              <a:t>שאלות</a:t>
            </a:r>
          </a:p>
          <a:p>
            <a:pPr marL="0" lvl="0" indent="0" algn="ctr" defTabSz="1022350" rtl="1">
              <a:lnSpc>
                <a:spcPts val="1000"/>
              </a:lnSpc>
              <a:spcBef>
                <a:spcPct val="0"/>
              </a:spcBef>
              <a:spcAft>
                <a:spcPct val="35000"/>
              </a:spcAft>
              <a:buNone/>
            </a:pPr>
            <a:endParaRPr lang="he-IL" sz="1600" kern="1900" baseline="0" dirty="0">
              <a:solidFill>
                <a:srgbClr val="FFFF00"/>
              </a:solidFill>
            </a:endParaRPr>
          </a:p>
        </p:txBody>
      </p:sp>
      <p:sp>
        <p:nvSpPr>
          <p:cNvPr id="18" name="Title 2">
            <a:extLst>
              <a:ext uri="{FF2B5EF4-FFF2-40B4-BE49-F238E27FC236}">
                <a16:creationId xmlns:a16="http://schemas.microsoft.com/office/drawing/2014/main" id="{866EE1D2-5BFB-8648-B02D-BF39CCC96431}"/>
              </a:ext>
            </a:extLst>
          </p:cNvPr>
          <p:cNvSpPr>
            <a:spLocks noGrp="1"/>
          </p:cNvSpPr>
          <p:nvPr>
            <p:ph type="title"/>
          </p:nvPr>
        </p:nvSpPr>
        <p:spPr>
          <a:xfrm>
            <a:off x="1749178" y="464707"/>
            <a:ext cx="9008656" cy="876061"/>
          </a:xfrm>
          <a:prstGeom prst="rect">
            <a:avLst/>
          </a:prstGeom>
        </p:spPr>
        <p:txBody>
          <a:bodyPr/>
          <a:lstStyle/>
          <a:p>
            <a:r>
              <a:rPr lang="he-IL" dirty="0">
                <a:effectLst/>
              </a:rPr>
              <a:t>מטלת הכתיבה (חיבור)  </a:t>
            </a:r>
          </a:p>
        </p:txBody>
      </p:sp>
      <p:sp>
        <p:nvSpPr>
          <p:cNvPr id="21" name="Rounded Rectangle 20">
            <a:hlinkClick r:id="" action="ppaction://customshow?id=1&amp;return=true"/>
          </p:cNvPr>
          <p:cNvSpPr/>
          <p:nvPr/>
        </p:nvSpPr>
        <p:spPr>
          <a:xfrm>
            <a:off x="7873642" y="3861048"/>
            <a:ext cx="2375042" cy="826598"/>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he-IL" sz="1200" dirty="0">
                <a:latin typeface="Fb Tipograf Black" panose="02020503050405020304" pitchFamily="18" charset="-79"/>
                <a:cs typeface="Fb Tipograf Black" panose="02020503050405020304" pitchFamily="18" charset="-79"/>
                <a:hlinkClick r:id="" action="ppaction://customshow?id=1&amp;return=true"/>
              </a:rPr>
              <a:t>להסברים נוספים על החיבור </a:t>
            </a:r>
          </a:p>
          <a:p>
            <a:pPr algn="ctr" rtl="1"/>
            <a:r>
              <a:rPr lang="he-IL" sz="1200" dirty="0">
                <a:latin typeface="Fb Tipograf Black" panose="02020503050405020304" pitchFamily="18" charset="-79"/>
                <a:cs typeface="Fb Tipograf Black" panose="02020503050405020304" pitchFamily="18" charset="-79"/>
                <a:hlinkClick r:id="" action="ppaction://customshow?id=1&amp;return=true"/>
              </a:rPr>
              <a:t>ועל המערכת המשמשת לכתיבתו </a:t>
            </a:r>
          </a:p>
          <a:p>
            <a:pPr algn="ctr" rtl="1"/>
            <a:r>
              <a:rPr lang="he-IL" sz="1200" u="sng" dirty="0">
                <a:latin typeface="Fb Tipograf Black" panose="02020503050405020304" pitchFamily="18" charset="-79"/>
                <a:cs typeface="Fb Tipograf Black" panose="02020503050405020304" pitchFamily="18" charset="-79"/>
                <a:hlinkClick r:id="" action="ppaction://customshow?id=1&amp;return=true"/>
              </a:rPr>
              <a:t>לחצו כאן</a:t>
            </a:r>
            <a:endParaRPr lang="he-IL" sz="1200" u="sng" dirty="0">
              <a:latin typeface="Fb Tipograf Black" panose="02020503050405020304" pitchFamily="18" charset="-79"/>
              <a:cs typeface="Fb Tipograf Black" panose="02020503050405020304" pitchFamily="18" charset="-79"/>
            </a:endParaRPr>
          </a:p>
        </p:txBody>
      </p:sp>
      <p:pic>
        <p:nvPicPr>
          <p:cNvPr id="22" name="Picture 21">
            <a:extLst>
              <a:ext uri="{FF2B5EF4-FFF2-40B4-BE49-F238E27FC236}">
                <a16:creationId xmlns:a16="http://schemas.microsoft.com/office/drawing/2014/main" id="{3E0DAEC7-D707-4EA3-A753-329E731875D0}"/>
              </a:ext>
            </a:extLst>
          </p:cNvPr>
          <p:cNvPicPr>
            <a:picLocks noChangeAspect="1"/>
          </p:cNvPicPr>
          <p:nvPr/>
        </p:nvPicPr>
        <p:blipFill>
          <a:blip r:embed="rId4"/>
          <a:stretch>
            <a:fillRect/>
          </a:stretch>
        </p:blipFill>
        <p:spPr>
          <a:xfrm rot="19722264">
            <a:off x="9118506" y="4578216"/>
            <a:ext cx="211060" cy="279901"/>
          </a:xfrm>
          <a:prstGeom prst="rect">
            <a:avLst/>
          </a:prstGeom>
        </p:spPr>
      </p:pic>
      <p:sp>
        <p:nvSpPr>
          <p:cNvPr id="2" name="Slide Number Placeholder 1">
            <a:extLst>
              <a:ext uri="{FF2B5EF4-FFF2-40B4-BE49-F238E27FC236}">
                <a16:creationId xmlns:a16="http://schemas.microsoft.com/office/drawing/2014/main" id="{2E049823-924F-4FC6-851A-0D531DBB50A4}"/>
              </a:ext>
            </a:extLst>
          </p:cNvPr>
          <p:cNvSpPr>
            <a:spLocks noGrp="1"/>
          </p:cNvSpPr>
          <p:nvPr>
            <p:ph type="sldNum" sz="quarter" idx="4"/>
          </p:nvPr>
        </p:nvSpPr>
        <p:spPr/>
        <p:txBody>
          <a:bodyPr/>
          <a:lstStyle/>
          <a:p>
            <a:fld id="{A5CF162D-A7C7-D241-A601-E27A553998D8}" type="slidenum">
              <a:rPr lang="x-none" smtClean="0"/>
              <a:t>5</a:t>
            </a:fld>
            <a:endParaRPr lang="x-none" dirty="0"/>
          </a:p>
        </p:txBody>
      </p:sp>
      <p:grpSp>
        <p:nvGrpSpPr>
          <p:cNvPr id="20" name="Group 19">
            <a:extLst>
              <a:ext uri="{FF2B5EF4-FFF2-40B4-BE49-F238E27FC236}">
                <a16:creationId xmlns:a16="http://schemas.microsoft.com/office/drawing/2014/main" id="{FF79A052-DAC5-4594-AAD6-2D490B9EF5FB}"/>
              </a:ext>
            </a:extLst>
          </p:cNvPr>
          <p:cNvGrpSpPr/>
          <p:nvPr/>
        </p:nvGrpSpPr>
        <p:grpSpPr>
          <a:xfrm>
            <a:off x="12281983" y="5422508"/>
            <a:ext cx="2170771" cy="814691"/>
            <a:chOff x="8862248" y="5263720"/>
            <a:chExt cx="2170771" cy="973479"/>
          </a:xfrm>
        </p:grpSpPr>
        <p:sp>
          <p:nvSpPr>
            <p:cNvPr id="16" name="Freeform: Shape 65">
              <a:extLst>
                <a:ext uri="{FF2B5EF4-FFF2-40B4-BE49-F238E27FC236}">
                  <a16:creationId xmlns:a16="http://schemas.microsoft.com/office/drawing/2014/main" id="{4E8AFB2A-5AA2-7645-A0E8-7F16D2B20B9B}"/>
                </a:ext>
              </a:extLst>
            </p:cNvPr>
            <p:cNvSpPr/>
            <p:nvPr/>
          </p:nvSpPr>
          <p:spPr>
            <a:xfrm>
              <a:off x="8862248" y="5263720"/>
              <a:ext cx="2170771" cy="973479"/>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0070C0"/>
            </a:solidFill>
            <a:ln w="38100">
              <a:solidFill>
                <a:srgbClr val="FF5400"/>
              </a:solidFill>
            </a:ln>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txBody>
            <a:bodyPr spcFirstLastPara="0" vert="horz" wrap="square" lIns="486739" tIns="0" rIns="578752" bIns="108000" numCol="1" spcCol="1270" anchor="ctr" anchorCtr="0">
              <a:noAutofit/>
            </a:bodyPr>
            <a:lstStyle/>
            <a:p>
              <a:pPr lvl="0" algn="ctr" defTabSz="1022350" rtl="1" fontAlgn="t">
                <a:lnSpc>
                  <a:spcPct val="90000"/>
                </a:lnSpc>
                <a:spcBef>
                  <a:spcPct val="0"/>
                </a:spcBef>
                <a:spcAft>
                  <a:spcPct val="35000"/>
                </a:spcAft>
              </a:pPr>
              <a:r>
                <a:rPr lang="he-IL" sz="2700" kern="1900" baseline="-25000" dirty="0">
                  <a:solidFill>
                    <a:prstClr val="white"/>
                  </a:solidFill>
                  <a:latin typeface="Fb Tipograf" panose="02020503050405020304" pitchFamily="18" charset="-79"/>
                  <a:cs typeface="Fb Tipograf" panose="02020503050405020304" pitchFamily="18" charset="-79"/>
                </a:rPr>
                <a:t>חשיבה מילולית</a:t>
              </a:r>
            </a:p>
            <a:p>
              <a:pPr lvl="0" algn="ctr" defTabSz="1022350" rtl="1" fontAlgn="t">
                <a:lnSpc>
                  <a:spcPts val="1000"/>
                </a:lnSpc>
                <a:spcBef>
                  <a:spcPct val="0"/>
                </a:spcBef>
                <a:spcAft>
                  <a:spcPct val="35000"/>
                </a:spcAft>
              </a:pPr>
              <a:r>
                <a:rPr lang="he-IL" sz="2700" kern="1900" baseline="-25000" dirty="0">
                  <a:solidFill>
                    <a:srgbClr val="FFFF00"/>
                  </a:solidFill>
                  <a:latin typeface="Fb Tipograf" panose="02020503050405020304" pitchFamily="18" charset="-79"/>
                  <a:cs typeface="Fb Tipograf" panose="02020503050405020304" pitchFamily="18" charset="-79"/>
                </a:rPr>
                <a:t>מטלת כתיבה</a:t>
              </a:r>
            </a:p>
          </p:txBody>
        </p:sp>
        <p:pic>
          <p:nvPicPr>
            <p:cNvPr id="19" name="Graphic 18">
              <a:extLst>
                <a:ext uri="{FF2B5EF4-FFF2-40B4-BE49-F238E27FC236}">
                  <a16:creationId xmlns:a16="http://schemas.microsoft.com/office/drawing/2014/main" id="{CAA0DA96-8980-466A-9C91-FFB1AB1F5C86}"/>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146138" y="5575285"/>
              <a:ext cx="164992" cy="258826"/>
            </a:xfrm>
            <a:prstGeom prst="rect">
              <a:avLst/>
            </a:prstGeom>
          </p:spPr>
        </p:pic>
      </p:grpSp>
    </p:spTree>
    <p:extLst>
      <p:ext uri="{BB962C8B-B14F-4D97-AF65-F5344CB8AC3E}">
        <p14:creationId xmlns:p14="http://schemas.microsoft.com/office/powerpoint/2010/main" val="689823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3000" fill="hold" nodeType="withEffect">
                                  <p:stCondLst>
                                    <p:cond delay="0"/>
                                  </p:stCondLst>
                                  <p:childTnLst>
                                    <p:animEffect transition="out" filter="fade">
                                      <p:cBhvr>
                                        <p:cTn id="6" dur="500" tmFilter="0, 0; .2, .5; .8, .5; 1, 0"/>
                                        <p:tgtEl>
                                          <p:spTgt spid="22"/>
                                        </p:tgtEl>
                                      </p:cBhvr>
                                    </p:animEffect>
                                    <p:animScale>
                                      <p:cBhvr>
                                        <p:cTn id="7" dur="250" autoRev="1" fill="hold"/>
                                        <p:tgtEl>
                                          <p:spTgt spid="22"/>
                                        </p:tgtEl>
                                      </p:cBhvr>
                                      <p:by x="105000" y="105000"/>
                                    </p:animScale>
                                  </p:childTnLst>
                                </p:cTn>
                              </p:par>
                              <p:par>
                                <p:cTn id="8" presetID="35" presetClass="path" presetSubtype="0" accel="50000" decel="50000" fill="hold" nodeType="withEffect">
                                  <p:stCondLst>
                                    <p:cond delay="0"/>
                                  </p:stCondLst>
                                  <p:childTnLst>
                                    <p:animMotion origin="layout" path="M -4.16667E-6 0 L -0.33398 0 " pathEditMode="relative" rAng="0" ptsTypes="AA">
                                      <p:cBhvr>
                                        <p:cTn id="9" dur="2000" fill="hold"/>
                                        <p:tgtEl>
                                          <p:spTgt spid="20"/>
                                        </p:tgtEl>
                                        <p:attrNameLst>
                                          <p:attrName>ppt_x</p:attrName>
                                          <p:attrName>ppt_y</p:attrName>
                                        </p:attrNameLst>
                                      </p:cBhvr>
                                      <p:rCtr x="-1670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58ED4F3D-726E-9243-A95E-7C9D4A36104F}"/>
              </a:ext>
            </a:extLst>
          </p:cNvPr>
          <p:cNvSpPr/>
          <p:nvPr/>
        </p:nvSpPr>
        <p:spPr>
          <a:xfrm>
            <a:off x="4511824" y="476672"/>
            <a:ext cx="6552728"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73" name="Arrow: Pentagon 100">
            <a:extLst>
              <a:ext uri="{FF2B5EF4-FFF2-40B4-BE49-F238E27FC236}">
                <a16:creationId xmlns:a16="http://schemas.microsoft.com/office/drawing/2014/main" id="{D600854B-A8FB-2944-9463-E1AE2E1567F4}"/>
              </a:ext>
            </a:extLst>
          </p:cNvPr>
          <p:cNvSpPr/>
          <p:nvPr/>
        </p:nvSpPr>
        <p:spPr>
          <a:xfrm rot="10800000">
            <a:off x="4525789" y="5491092"/>
            <a:ext cx="4392488" cy="395338"/>
          </a:xfrm>
          <a:prstGeom prst="homePlate">
            <a:avLst/>
          </a:prstGeom>
          <a:solidFill>
            <a:srgbClr val="00B05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sp>
        <p:nvSpPr>
          <p:cNvPr id="91" name="Freeform: Shape 4">
            <a:extLst>
              <a:ext uri="{FF2B5EF4-FFF2-40B4-BE49-F238E27FC236}">
                <a16:creationId xmlns:a16="http://schemas.microsoft.com/office/drawing/2014/main" id="{DF60A47D-A9BE-B241-A161-766BAF84E2DD}"/>
              </a:ext>
            </a:extLst>
          </p:cNvPr>
          <p:cNvSpPr/>
          <p:nvPr/>
        </p:nvSpPr>
        <p:spPr>
          <a:xfrm>
            <a:off x="6489609" y="5332906"/>
            <a:ext cx="1518974" cy="706159"/>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EE6D02"/>
          </a:solidFill>
          <a:effectLst>
            <a:outerShdw blurRad="50800" dist="38100" algn="l" rotWithShape="0">
              <a:prstClr val="black">
                <a:alpha val="40000"/>
              </a:prstClr>
            </a:outerShdw>
          </a:effectLst>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txBody>
          <a:bodyPr spcFirstLastPara="0" vert="horz" wrap="square" lIns="486739" tIns="30672" rIns="578751" bIns="30671" numCol="1" spcCol="1270" anchor="ctr" anchorCtr="0">
            <a:noAutofit/>
          </a:bodyPr>
          <a:lstStyle/>
          <a:p>
            <a:pPr marL="0" lvl="0" indent="0" algn="ctr" defTabSz="1022350" rtl="1">
              <a:lnSpc>
                <a:spcPct val="90000"/>
              </a:lnSpc>
              <a:spcBef>
                <a:spcPct val="0"/>
              </a:spcBef>
              <a:spcAft>
                <a:spcPct val="35000"/>
              </a:spcAft>
              <a:buNone/>
            </a:pPr>
            <a:r>
              <a:rPr lang="he-IL" sz="2000" kern="1900" dirty="0">
                <a:solidFill>
                  <a:schemeClr val="bg1"/>
                </a:solidFill>
              </a:rPr>
              <a:t> </a:t>
            </a:r>
            <a:endParaRPr lang="he-IL" kern="1900" dirty="0">
              <a:solidFill>
                <a:srgbClr val="FFFF00"/>
              </a:solidFill>
            </a:endParaRPr>
          </a:p>
        </p:txBody>
      </p:sp>
      <p:sp>
        <p:nvSpPr>
          <p:cNvPr id="98" name="직사각형 113">
            <a:hlinkClick r:id="rId3" action="ppaction://hlinksldjump"/>
            <a:extLst>
              <a:ext uri="{FF2B5EF4-FFF2-40B4-BE49-F238E27FC236}">
                <a16:creationId xmlns:a16="http://schemas.microsoft.com/office/drawing/2014/main" id="{A1784CEB-BDB9-5C46-A2F5-89415391CDE8}"/>
              </a:ext>
            </a:extLst>
          </p:cNvPr>
          <p:cNvSpPr>
            <a:spLocks noChangeArrowheads="1"/>
          </p:cNvSpPr>
          <p:nvPr/>
        </p:nvSpPr>
        <p:spPr bwMode="auto">
          <a:xfrm>
            <a:off x="6674292" y="4502698"/>
            <a:ext cx="2156965" cy="464514"/>
          </a:xfrm>
          <a:prstGeom prst="rect">
            <a:avLst/>
          </a:prstGeom>
          <a:noFill/>
          <a:ln w="9525">
            <a:noFill/>
            <a:miter lim="800000"/>
            <a:headEnd/>
            <a:tailEnd/>
          </a:ln>
          <a:effectLst/>
        </p:spPr>
        <p:txBody>
          <a:bodyPr wrap="square">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ctr" rtl="1">
              <a:lnSpc>
                <a:spcPts val="1620"/>
              </a:lnSpc>
            </a:pPr>
            <a:r>
              <a:rPr lang="he-IL" sz="1600" b="1" dirty="0">
                <a:solidFill>
                  <a:srgbClr val="EE6D02"/>
                </a:solidFill>
                <a:latin typeface="Fb Tipograf" panose="02020503050405020304" pitchFamily="18" charset="-79"/>
                <a:cs typeface="Fb Tipograf" panose="02020503050405020304" pitchFamily="18" charset="-79"/>
              </a:rPr>
              <a:t>מסכי </a:t>
            </a:r>
          </a:p>
          <a:p>
            <a:pPr algn="ctr" rtl="1">
              <a:lnSpc>
                <a:spcPts val="1620"/>
              </a:lnSpc>
            </a:pPr>
            <a:r>
              <a:rPr lang="he-IL" sz="1600" b="1" dirty="0">
                <a:solidFill>
                  <a:srgbClr val="EE6D02"/>
                </a:solidFill>
                <a:latin typeface="Fb Tipograf" panose="02020503050405020304" pitchFamily="18" charset="-79"/>
                <a:cs typeface="Fb Tipograf" panose="02020503050405020304" pitchFamily="18" charset="-79"/>
              </a:rPr>
              <a:t>הסברים</a:t>
            </a:r>
            <a:endParaRPr lang="en-US" sz="1600" b="1" dirty="0">
              <a:solidFill>
                <a:srgbClr val="EE6D02"/>
              </a:solidFill>
              <a:latin typeface="Fb Tipograf" panose="02020503050405020304" pitchFamily="18" charset="-79"/>
              <a:cs typeface="Fb Tipograf" panose="02020503050405020304" pitchFamily="18" charset="-79"/>
            </a:endParaRPr>
          </a:p>
        </p:txBody>
      </p:sp>
      <p:cxnSp>
        <p:nvCxnSpPr>
          <p:cNvPr id="100" name="Straight Arrow Connector 99">
            <a:extLst>
              <a:ext uri="{FF2B5EF4-FFF2-40B4-BE49-F238E27FC236}">
                <a16:creationId xmlns:a16="http://schemas.microsoft.com/office/drawing/2014/main" id="{BC03F4B3-7653-2744-BD4B-97372897420B}"/>
              </a:ext>
            </a:extLst>
          </p:cNvPr>
          <p:cNvCxnSpPr>
            <a:cxnSpLocks/>
          </p:cNvCxnSpPr>
          <p:nvPr/>
        </p:nvCxnSpPr>
        <p:spPr>
          <a:xfrm>
            <a:off x="7752774" y="4989166"/>
            <a:ext cx="0" cy="321035"/>
          </a:xfrm>
          <a:prstGeom prst="straightConnector1">
            <a:avLst/>
          </a:prstGeom>
          <a:ln w="34925" cap="rnd" cmpd="sng">
            <a:solidFill>
              <a:srgbClr val="EE6D0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sp>
        <p:nvSpPr>
          <p:cNvPr id="29" name="Freeform: Shape 53">
            <a:extLst>
              <a:ext uri="{FF2B5EF4-FFF2-40B4-BE49-F238E27FC236}">
                <a16:creationId xmlns:a16="http://schemas.microsoft.com/office/drawing/2014/main" id="{2B8D5FF2-4A9B-BC4F-92E7-6F0DAA4D8D9E}"/>
              </a:ext>
            </a:extLst>
          </p:cNvPr>
          <p:cNvSpPr/>
          <p:nvPr/>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286" rtl="1" eaLnBrk="1" latinLnBrk="0" hangingPunct="1"/>
            <a:endParaRPr lang="en-US"/>
          </a:p>
        </p:txBody>
      </p:sp>
      <p:sp>
        <p:nvSpPr>
          <p:cNvPr id="3" name="Title 2">
            <a:extLst>
              <a:ext uri="{FF2B5EF4-FFF2-40B4-BE49-F238E27FC236}">
                <a16:creationId xmlns:a16="http://schemas.microsoft.com/office/drawing/2014/main" id="{D363532D-95C1-4143-82FB-451AC6ED2A7E}"/>
              </a:ext>
            </a:extLst>
          </p:cNvPr>
          <p:cNvSpPr>
            <a:spLocks noGrp="1"/>
          </p:cNvSpPr>
          <p:nvPr>
            <p:ph type="title"/>
          </p:nvPr>
        </p:nvSpPr>
        <p:spPr/>
        <p:txBody>
          <a:bodyPr/>
          <a:lstStyle/>
          <a:p>
            <a:pPr rtl="0"/>
            <a:r>
              <a:rPr lang="he-IL" spc="-100" dirty="0"/>
              <a:t>מסכי</a:t>
            </a:r>
            <a:r>
              <a:rPr lang="he-IL" spc="-100" dirty="0">
                <a:solidFill>
                  <a:srgbClr val="7030A0"/>
                </a:solidFill>
              </a:rPr>
              <a:t> </a:t>
            </a:r>
            <a:r>
              <a:rPr lang="he-IL" spc="-100" dirty="0"/>
              <a:t>ההסברים</a:t>
            </a:r>
            <a:endParaRPr lang="he-IL" dirty="0"/>
          </a:p>
        </p:txBody>
      </p:sp>
      <p:sp>
        <p:nvSpPr>
          <p:cNvPr id="4" name="Content Placeholder 3">
            <a:extLst>
              <a:ext uri="{FF2B5EF4-FFF2-40B4-BE49-F238E27FC236}">
                <a16:creationId xmlns:a16="http://schemas.microsoft.com/office/drawing/2014/main" id="{F8C9B777-889B-AC43-8AA3-C8D25B0451F4}"/>
              </a:ext>
            </a:extLst>
          </p:cNvPr>
          <p:cNvSpPr>
            <a:spLocks noGrp="1"/>
          </p:cNvSpPr>
          <p:nvPr>
            <p:ph idx="1"/>
          </p:nvPr>
        </p:nvSpPr>
        <p:spPr>
          <a:xfrm>
            <a:off x="2954628" y="1136755"/>
            <a:ext cx="7803206" cy="3300357"/>
          </a:xfrm>
        </p:spPr>
        <p:txBody>
          <a:bodyPr>
            <a:normAutofit/>
          </a:bodyPr>
          <a:lstStyle/>
          <a:p>
            <a:pPr>
              <a:lnSpc>
                <a:spcPts val="2500"/>
              </a:lnSpc>
            </a:pPr>
            <a:r>
              <a:rPr lang="he-IL" dirty="0"/>
              <a:t>בתום ההפסקה שלאחר מטלת הכתיבה יוצגו בפניכם מסכים ובהם הסברים ושאלות אחדות לדוגמה.</a:t>
            </a:r>
          </a:p>
          <a:p>
            <a:pPr>
              <a:lnSpc>
                <a:spcPts val="2500"/>
              </a:lnSpc>
            </a:pPr>
            <a:r>
              <a:rPr lang="he-IL" dirty="0"/>
              <a:t>מסכים אלו נועדו לתרגול הזנת התשובות לשאלות והמעבר משאלה לשאלה. </a:t>
            </a:r>
          </a:p>
          <a:p>
            <a:pPr>
              <a:lnSpc>
                <a:spcPts val="2500"/>
              </a:lnSpc>
            </a:pPr>
            <a:r>
              <a:rPr lang="he-IL" dirty="0"/>
              <a:t>מכיוון שכך, את השאלות האלה אין צורך לפתור נכון ואין להן השפעה על הציון בבחינה. </a:t>
            </a:r>
          </a:p>
          <a:p>
            <a:pPr marL="0" indent="0">
              <a:lnSpc>
                <a:spcPts val="2500"/>
              </a:lnSpc>
              <a:buNone/>
            </a:pPr>
            <a:endParaRPr lang="he-IL" dirty="0"/>
          </a:p>
          <a:p>
            <a:pPr>
              <a:lnSpc>
                <a:spcPts val="2500"/>
              </a:lnSpc>
            </a:pPr>
            <a:r>
              <a:rPr lang="he-IL" dirty="0"/>
              <a:t>הזמן המוקצה לקריאת ההסברים ולתרגול במהלך הבחינה קצוב (לכל מסך זמן משלו). לכן מומלץ לעבור עליהם כעת בעיון, ללא מגבלת זמן.  </a:t>
            </a:r>
          </a:p>
          <a:p>
            <a:pPr marL="228600" indent="-228600" algn="l" defTabSz="914400" rtl="0" eaLnBrk="1" latinLnBrk="0" hangingPunct="1">
              <a:lnSpc>
                <a:spcPts val="2700"/>
              </a:lnSpc>
              <a:spcBef>
                <a:spcPts val="1000"/>
              </a:spcBef>
              <a:buFont typeface="Arial" panose="020B0604020202020204" pitchFamily="34" charset="0"/>
              <a:buChar char="•"/>
            </a:pPr>
            <a:endParaRPr lang="he-IL" dirty="0"/>
          </a:p>
        </p:txBody>
      </p:sp>
      <p:sp>
        <p:nvSpPr>
          <p:cNvPr id="37" name="Oval 36">
            <a:extLst>
              <a:ext uri="{FF2B5EF4-FFF2-40B4-BE49-F238E27FC236}">
                <a16:creationId xmlns:a16="http://schemas.microsoft.com/office/drawing/2014/main" id="{47887F0B-62A0-7047-BC0E-1E0D735B06CB}"/>
              </a:ext>
            </a:extLst>
          </p:cNvPr>
          <p:cNvSpPr/>
          <p:nvPr/>
        </p:nvSpPr>
        <p:spPr>
          <a:xfrm>
            <a:off x="10530200" y="3068960"/>
            <a:ext cx="176348" cy="176348"/>
          </a:xfrm>
          <a:prstGeom prst="ellipse">
            <a:avLst/>
          </a:prstGeom>
          <a:solidFill>
            <a:srgbClr val="FF8529"/>
          </a:solidFill>
          <a:ln>
            <a:solidFill>
              <a:srgbClr val="FF85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pic>
        <p:nvPicPr>
          <p:cNvPr id="6" name="Picture 5">
            <a:extLst>
              <a:ext uri="{FF2B5EF4-FFF2-40B4-BE49-F238E27FC236}">
                <a16:creationId xmlns:a16="http://schemas.microsoft.com/office/drawing/2014/main" id="{389E6CA0-DE36-624B-97A1-5CD0CF3AEE52}"/>
              </a:ext>
            </a:extLst>
          </p:cNvPr>
          <p:cNvPicPr>
            <a:picLocks noChangeAspect="1"/>
          </p:cNvPicPr>
          <p:nvPr/>
        </p:nvPicPr>
        <p:blipFill>
          <a:blip r:embed="rId4"/>
          <a:stretch>
            <a:fillRect/>
          </a:stretch>
        </p:blipFill>
        <p:spPr>
          <a:xfrm>
            <a:off x="590826" y="4923104"/>
            <a:ext cx="1760758" cy="1234960"/>
          </a:xfrm>
          <a:prstGeom prst="rect">
            <a:avLst/>
          </a:prstGeom>
        </p:spPr>
      </p:pic>
      <p:sp>
        <p:nvSpPr>
          <p:cNvPr id="75" name="Freeform: Shape 7">
            <a:extLst>
              <a:ext uri="{FF2B5EF4-FFF2-40B4-BE49-F238E27FC236}">
                <a16:creationId xmlns:a16="http://schemas.microsoft.com/office/drawing/2014/main" id="{D2C94FFD-8128-C544-B464-06961BCE9CB3}"/>
              </a:ext>
            </a:extLst>
          </p:cNvPr>
          <p:cNvSpPr/>
          <p:nvPr/>
        </p:nvSpPr>
        <p:spPr>
          <a:xfrm>
            <a:off x="8095111" y="5347946"/>
            <a:ext cx="1646331" cy="708899"/>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0070C0"/>
          </a:solidFill>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txBody>
          <a:bodyPr spcFirstLastPara="0" vert="horz" wrap="square" lIns="486739" tIns="30672" rIns="578752" bIns="30671" numCol="1" spcCol="1270" anchor="ctr" anchorCtr="0">
            <a:noAutofit/>
          </a:bodyPr>
          <a:lstStyle/>
          <a:p>
            <a:pPr marL="0" lvl="0" indent="0" algn="just" defTabSz="1022350" rtl="1">
              <a:lnSpc>
                <a:spcPct val="90000"/>
              </a:lnSpc>
              <a:spcBef>
                <a:spcPct val="0"/>
              </a:spcBef>
              <a:spcAft>
                <a:spcPct val="35000"/>
              </a:spcAft>
              <a:buNone/>
            </a:pPr>
            <a:endParaRPr lang="he-IL" sz="1000" kern="1900" baseline="0" dirty="0">
              <a:solidFill>
                <a:srgbClr val="FFFF00"/>
              </a:solidFill>
            </a:endParaRPr>
          </a:p>
        </p:txBody>
      </p:sp>
      <p:sp>
        <p:nvSpPr>
          <p:cNvPr id="86" name="Freeform: Shape 4">
            <a:extLst>
              <a:ext uri="{FF2B5EF4-FFF2-40B4-BE49-F238E27FC236}">
                <a16:creationId xmlns:a16="http://schemas.microsoft.com/office/drawing/2014/main" id="{13D82549-476C-D141-9812-17C9AD2AEF70}"/>
              </a:ext>
            </a:extLst>
          </p:cNvPr>
          <p:cNvSpPr/>
          <p:nvPr/>
        </p:nvSpPr>
        <p:spPr>
          <a:xfrm>
            <a:off x="6084749" y="5330166"/>
            <a:ext cx="1586742" cy="708899"/>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0070C0"/>
          </a:solidFill>
          <a:effectLst>
            <a:outerShdw blurRad="50800" dist="38100" dir="10800000" algn="r" rotWithShape="0">
              <a:prstClr val="black">
                <a:alpha val="40000"/>
              </a:prstClr>
            </a:outerShdw>
          </a:effectLst>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txBody>
          <a:bodyPr spcFirstLastPara="0" vert="horz" wrap="square" lIns="486739" tIns="30672" rIns="578751" bIns="30671" numCol="1" spcCol="1270" anchor="ctr" anchorCtr="0">
            <a:noAutofit/>
          </a:bodyPr>
          <a:lstStyle/>
          <a:p>
            <a:pPr lvl="0" algn="ctr" defTabSz="1022350" rtl="1">
              <a:lnSpc>
                <a:spcPct val="90000"/>
              </a:lnSpc>
              <a:spcBef>
                <a:spcPct val="0"/>
              </a:spcBef>
              <a:spcAft>
                <a:spcPct val="35000"/>
              </a:spcAft>
            </a:pPr>
            <a:r>
              <a:rPr lang="he-IL" sz="1400" kern="1900" dirty="0">
                <a:solidFill>
                  <a:prstClr val="white"/>
                </a:solidFill>
                <a:latin typeface="Fb Tipograf" panose="02020503050405020304" pitchFamily="18" charset="-79"/>
                <a:cs typeface="Fb Tipograf" panose="02020503050405020304" pitchFamily="18" charset="-79"/>
              </a:rPr>
              <a:t>חשיבה מילולית</a:t>
            </a:r>
            <a:endParaRPr lang="en-US" sz="1400" kern="1900" dirty="0">
              <a:solidFill>
                <a:prstClr val="white"/>
              </a:solidFill>
              <a:latin typeface="Fb Tipograf" panose="02020503050405020304" pitchFamily="18" charset="-79"/>
              <a:cs typeface="Fb Tipograf" panose="02020503050405020304" pitchFamily="18" charset="-79"/>
            </a:endParaRPr>
          </a:p>
          <a:p>
            <a:pPr lvl="0" algn="ctr" defTabSz="1022350" rtl="1">
              <a:lnSpc>
                <a:spcPts val="1200"/>
              </a:lnSpc>
              <a:spcBef>
                <a:spcPct val="0"/>
              </a:spcBef>
              <a:spcAft>
                <a:spcPct val="35000"/>
              </a:spcAft>
            </a:pPr>
            <a:r>
              <a:rPr lang="he-IL" sz="1400" kern="1900" dirty="0">
                <a:solidFill>
                  <a:srgbClr val="FFFF00"/>
                </a:solidFill>
                <a:latin typeface="Fb Tipograf" panose="02020503050405020304" pitchFamily="18" charset="-79"/>
                <a:cs typeface="Fb Tipograf" panose="02020503050405020304" pitchFamily="18" charset="-79"/>
              </a:rPr>
              <a:t>שאלות</a:t>
            </a:r>
            <a:endParaRPr lang="he-IL" sz="1000" kern="1900" dirty="0">
              <a:solidFill>
                <a:schemeClr val="bg1"/>
              </a:solidFill>
            </a:endParaRPr>
          </a:p>
        </p:txBody>
      </p:sp>
      <p:sp>
        <p:nvSpPr>
          <p:cNvPr id="87" name="Freeform: Shape 5">
            <a:extLst>
              <a:ext uri="{FF2B5EF4-FFF2-40B4-BE49-F238E27FC236}">
                <a16:creationId xmlns:a16="http://schemas.microsoft.com/office/drawing/2014/main" id="{1E55DAC3-4938-8D43-8409-0D871460310D}"/>
              </a:ext>
            </a:extLst>
          </p:cNvPr>
          <p:cNvSpPr/>
          <p:nvPr/>
        </p:nvSpPr>
        <p:spPr>
          <a:xfrm>
            <a:off x="4295800" y="5322343"/>
            <a:ext cx="1661939" cy="708898"/>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0070C0"/>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spcFirstLastPara="0" vert="horz" wrap="square" lIns="486739" tIns="30671" rIns="578751" bIns="30671" numCol="1" spcCol="1270" anchor="ctr" anchorCtr="0">
            <a:noAutofit/>
          </a:bodyPr>
          <a:lstStyle/>
          <a:p>
            <a:pPr lvl="0" algn="ctr" defTabSz="1022350" rtl="1">
              <a:lnSpc>
                <a:spcPct val="90000"/>
              </a:lnSpc>
              <a:spcBef>
                <a:spcPct val="0"/>
              </a:spcBef>
              <a:spcAft>
                <a:spcPct val="35000"/>
              </a:spcAft>
            </a:pPr>
            <a:r>
              <a:rPr lang="he-IL" sz="1400" kern="1900" dirty="0">
                <a:solidFill>
                  <a:prstClr val="white"/>
                </a:solidFill>
                <a:latin typeface="Fb Tipograf" panose="02020503050405020304" pitchFamily="18" charset="-79"/>
                <a:cs typeface="Fb Tipograf" panose="02020503050405020304" pitchFamily="18" charset="-79"/>
              </a:rPr>
              <a:t>חשיבה כמותית</a:t>
            </a:r>
            <a:endParaRPr lang="en-US" sz="1400" kern="1900" dirty="0">
              <a:solidFill>
                <a:prstClr val="white"/>
              </a:solidFill>
              <a:latin typeface="Fb Tipograf" panose="02020503050405020304" pitchFamily="18" charset="-79"/>
              <a:cs typeface="Fb Tipograf" panose="02020503050405020304" pitchFamily="18" charset="-79"/>
            </a:endParaRPr>
          </a:p>
          <a:p>
            <a:pPr lvl="0" algn="ctr" defTabSz="1022350" rtl="1">
              <a:lnSpc>
                <a:spcPts val="1200"/>
              </a:lnSpc>
              <a:spcBef>
                <a:spcPct val="0"/>
              </a:spcBef>
              <a:spcAft>
                <a:spcPct val="35000"/>
              </a:spcAft>
            </a:pPr>
            <a:r>
              <a:rPr lang="he-IL" sz="1400" kern="1900" dirty="0">
                <a:solidFill>
                  <a:srgbClr val="FFFF00"/>
                </a:solidFill>
                <a:latin typeface="Fb Tipograf" panose="02020503050405020304" pitchFamily="18" charset="-79"/>
                <a:cs typeface="Fb Tipograf" panose="02020503050405020304" pitchFamily="18" charset="-79"/>
              </a:rPr>
              <a:t>שאלות</a:t>
            </a:r>
          </a:p>
        </p:txBody>
      </p:sp>
      <p:sp>
        <p:nvSpPr>
          <p:cNvPr id="99" name="Rectangle 98">
            <a:extLst>
              <a:ext uri="{FF2B5EF4-FFF2-40B4-BE49-F238E27FC236}">
                <a16:creationId xmlns:a16="http://schemas.microsoft.com/office/drawing/2014/main" id="{444EFD73-F92A-B842-8335-8AC11AEE1922}"/>
              </a:ext>
            </a:extLst>
          </p:cNvPr>
          <p:cNvSpPr/>
          <p:nvPr/>
        </p:nvSpPr>
        <p:spPr>
          <a:xfrm>
            <a:off x="8195631" y="5343706"/>
            <a:ext cx="1586742" cy="674031"/>
          </a:xfrm>
          <a:prstGeom prst="rect">
            <a:avLst/>
          </a:prstGeom>
        </p:spPr>
        <p:txBody>
          <a:bodyPr wrap="square">
            <a:spAutoFit/>
          </a:bodyPr>
          <a:lstStyle/>
          <a:p>
            <a:pPr lvl="0" algn="ctr" defTabSz="1022350" rtl="1">
              <a:lnSpc>
                <a:spcPct val="90000"/>
              </a:lnSpc>
              <a:spcBef>
                <a:spcPct val="0"/>
              </a:spcBef>
              <a:spcAft>
                <a:spcPct val="35000"/>
              </a:spcAft>
            </a:pPr>
            <a:r>
              <a:rPr lang="he-IL" sz="1400" kern="1900" dirty="0">
                <a:solidFill>
                  <a:prstClr val="white"/>
                </a:solidFill>
                <a:latin typeface="Fb Tipograf" panose="02020503050405020304" pitchFamily="18" charset="-79"/>
                <a:cs typeface="Fb Tipograf" panose="02020503050405020304" pitchFamily="18" charset="-79"/>
              </a:rPr>
              <a:t>חשיבה</a:t>
            </a:r>
            <a:br>
              <a:rPr lang="en-US" sz="1400" kern="1900" dirty="0">
                <a:solidFill>
                  <a:prstClr val="white"/>
                </a:solidFill>
                <a:latin typeface="Fb Tipograf" panose="02020503050405020304" pitchFamily="18" charset="-79"/>
                <a:cs typeface="Fb Tipograf" panose="02020503050405020304" pitchFamily="18" charset="-79"/>
              </a:rPr>
            </a:br>
            <a:r>
              <a:rPr lang="he-IL" sz="1400" kern="1900" dirty="0">
                <a:solidFill>
                  <a:prstClr val="white"/>
                </a:solidFill>
                <a:latin typeface="Fb Tipograf" panose="02020503050405020304" pitchFamily="18" charset="-79"/>
                <a:cs typeface="Fb Tipograf" panose="02020503050405020304" pitchFamily="18" charset="-79"/>
              </a:rPr>
              <a:t> מילולית</a:t>
            </a:r>
            <a:br>
              <a:rPr lang="en-US" sz="1400" kern="1900" dirty="0">
                <a:solidFill>
                  <a:prstClr val="white"/>
                </a:solidFill>
                <a:latin typeface="Fb Tipograf" panose="02020503050405020304" pitchFamily="18" charset="-79"/>
                <a:cs typeface="Fb Tipograf" panose="02020503050405020304" pitchFamily="18" charset="-79"/>
              </a:rPr>
            </a:br>
            <a:endParaRPr lang="he-IL" sz="1400" kern="1900" dirty="0">
              <a:solidFill>
                <a:srgbClr val="FFFF00"/>
              </a:solidFill>
              <a:latin typeface="Fb Tipograf" panose="02020503050405020304" pitchFamily="18" charset="-79"/>
              <a:cs typeface="Fb Tipograf" panose="02020503050405020304" pitchFamily="18" charset="-79"/>
            </a:endParaRPr>
          </a:p>
        </p:txBody>
      </p:sp>
      <p:pic>
        <p:nvPicPr>
          <p:cNvPr id="33" name="Picture 32">
            <a:extLst>
              <a:ext uri="{FF2B5EF4-FFF2-40B4-BE49-F238E27FC236}">
                <a16:creationId xmlns:a16="http://schemas.microsoft.com/office/drawing/2014/main" id="{0F3149FC-028F-D842-A95C-D1BF0BBC2211}"/>
              </a:ext>
            </a:extLst>
          </p:cNvPr>
          <p:cNvPicPr>
            <a:picLocks noChangeAspect="1"/>
          </p:cNvPicPr>
          <p:nvPr/>
        </p:nvPicPr>
        <p:blipFill>
          <a:blip r:embed="rId5"/>
          <a:stretch>
            <a:fillRect/>
          </a:stretch>
        </p:blipFill>
        <p:spPr>
          <a:xfrm>
            <a:off x="1793455" y="1875804"/>
            <a:ext cx="239164" cy="317171"/>
          </a:xfrm>
          <a:prstGeom prst="rect">
            <a:avLst/>
          </a:prstGeom>
          <a:ln>
            <a:noFill/>
          </a:ln>
        </p:spPr>
      </p:pic>
      <p:sp>
        <p:nvSpPr>
          <p:cNvPr id="34" name="Rounded Rectangle 33">
            <a:hlinkClick r:id="" action="ppaction://customshow?id=2&amp;return=true"/>
            <a:extLst>
              <a:ext uri="{FF2B5EF4-FFF2-40B4-BE49-F238E27FC236}">
                <a16:creationId xmlns:a16="http://schemas.microsoft.com/office/drawing/2014/main" id="{4CAF39C0-60E4-3741-91E0-493423A1E2FC}"/>
              </a:ext>
            </a:extLst>
          </p:cNvPr>
          <p:cNvSpPr/>
          <p:nvPr/>
        </p:nvSpPr>
        <p:spPr>
          <a:xfrm>
            <a:off x="844610" y="1185602"/>
            <a:ext cx="2060338" cy="719341"/>
          </a:xfrm>
          <a:prstGeom prst="roundRect">
            <a:avLst/>
          </a:prstGeom>
          <a:solidFill>
            <a:schemeClr val="accent2"/>
          </a:solidFill>
          <a:ln w="25400">
            <a:solidFill>
              <a:schemeClr val="accent2"/>
            </a:solidFill>
          </a:ln>
          <a:effectLst>
            <a:outerShdw blurRad="63500" sx="102000" sy="102000" algn="ctr" rotWithShape="0">
              <a:schemeClr val="accent5">
                <a:alpha val="40000"/>
              </a:schemeClr>
            </a:outerShdw>
          </a:effectLst>
        </p:spPr>
        <p:style>
          <a:lnRef idx="2">
            <a:schemeClr val="accent4"/>
          </a:lnRef>
          <a:fillRef idx="1">
            <a:schemeClr val="lt1"/>
          </a:fillRef>
          <a:effectRef idx="0">
            <a:schemeClr val="accent4"/>
          </a:effectRef>
          <a:fontRef idx="minor">
            <a:schemeClr val="dk1"/>
          </a:fontRef>
        </p:style>
        <p:txBody>
          <a:bodyPr rtlCol="0" anchor="ctr"/>
          <a:lstStyle/>
          <a:p>
            <a:pPr lvl="0" algn="ctr"/>
            <a:r>
              <a:rPr lang="he-IL" sz="1400" b="1" dirty="0">
                <a:solidFill>
                  <a:srgbClr val="0070C0"/>
                </a:solidFill>
                <a:latin typeface="Fb Tipograf" panose="02020503050405020304" pitchFamily="18" charset="-79"/>
                <a:cs typeface="Fb Tipograf" panose="02020503050405020304" pitchFamily="18" charset="-79"/>
                <a:hlinkClick r:id="" action="ppaction://customshow?id=2&amp;return=true"/>
              </a:rPr>
              <a:t>לצפייה בכל מסכי ההסברים</a:t>
            </a:r>
            <a:endParaRPr lang="he-IL" sz="1400" b="1" dirty="0">
              <a:solidFill>
                <a:srgbClr val="0070C0"/>
              </a:solidFill>
              <a:latin typeface="Fb Tipograf" panose="02020503050405020304" pitchFamily="18" charset="-79"/>
              <a:cs typeface="Fb Tipograf" panose="02020503050405020304" pitchFamily="18" charset="-79"/>
            </a:endParaRPr>
          </a:p>
        </p:txBody>
      </p:sp>
      <p:sp>
        <p:nvSpPr>
          <p:cNvPr id="28" name="Rounded Rectangle 27">
            <a:hlinkClick r:id="" action="ppaction://noaction"/>
            <a:extLst>
              <a:ext uri="{FF2B5EF4-FFF2-40B4-BE49-F238E27FC236}">
                <a16:creationId xmlns:a16="http://schemas.microsoft.com/office/drawing/2014/main" id="{BBEF23E5-92AA-9E4C-BCA1-373EB012D390}"/>
              </a:ext>
            </a:extLst>
          </p:cNvPr>
          <p:cNvSpPr/>
          <p:nvPr/>
        </p:nvSpPr>
        <p:spPr>
          <a:xfrm>
            <a:off x="844610" y="2596109"/>
            <a:ext cx="2060338" cy="719341"/>
          </a:xfrm>
          <a:prstGeom prst="roundRect">
            <a:avLst/>
          </a:prstGeom>
          <a:solidFill>
            <a:schemeClr val="accent2"/>
          </a:solidFill>
          <a:ln w="25400">
            <a:solidFill>
              <a:schemeClr val="accent2"/>
            </a:solidFill>
          </a:ln>
          <a:effectLst>
            <a:outerShdw blurRad="63500" sx="102000" sy="102000" algn="ctr" rotWithShape="0">
              <a:schemeClr val="accent5">
                <a:alpha val="40000"/>
              </a:schemeClr>
            </a:outerShdw>
          </a:effectLst>
        </p:spPr>
        <p:style>
          <a:lnRef idx="2">
            <a:schemeClr val="accent4"/>
          </a:lnRef>
          <a:fillRef idx="1">
            <a:schemeClr val="lt1"/>
          </a:fillRef>
          <a:effectRef idx="0">
            <a:schemeClr val="accent4"/>
          </a:effectRef>
          <a:fontRef idx="minor">
            <a:schemeClr val="dk1"/>
          </a:fontRef>
        </p:style>
        <p:txBody>
          <a:bodyPr rtlCol="0" anchor="ctr"/>
          <a:lstStyle/>
          <a:p>
            <a:pPr algn="ctr"/>
            <a:endParaRPr lang="he-IL" sz="1400" b="1" dirty="0">
              <a:latin typeface="Fb Tipograf" panose="02020503050405020304" pitchFamily="18" charset="-79"/>
              <a:cs typeface="Fb Tipograf" panose="02020503050405020304" pitchFamily="18" charset="-79"/>
              <a:hlinkClick r:id="rId6" action="ppaction://hlinksldjump"/>
            </a:endParaRPr>
          </a:p>
          <a:p>
            <a:pPr algn="ctr"/>
            <a:r>
              <a:rPr lang="he-IL" sz="1400" b="1" dirty="0">
                <a:solidFill>
                  <a:schemeClr val="accent2"/>
                </a:solidFill>
                <a:latin typeface="Fb Tipograf" panose="02020503050405020304" pitchFamily="18" charset="-79"/>
                <a:cs typeface="Fb Tipograf" panose="02020503050405020304" pitchFamily="18" charset="-79"/>
                <a:hlinkClick r:id="" action="ppaction://customshow?id=4&amp;return=true"/>
              </a:rPr>
              <a:t>לצפייה בהסברים מקוצרים</a:t>
            </a:r>
            <a:endParaRPr lang="he-IL" sz="1400" b="1" dirty="0">
              <a:solidFill>
                <a:schemeClr val="accent2"/>
              </a:solidFill>
              <a:latin typeface="Fb Tipograf" panose="02020503050405020304" pitchFamily="18" charset="-79"/>
              <a:cs typeface="Fb Tipograf" panose="02020503050405020304" pitchFamily="18" charset="-79"/>
            </a:endParaRPr>
          </a:p>
          <a:p>
            <a:pPr algn="ctr"/>
            <a:endParaRPr lang="he-IL" sz="1400" b="1" dirty="0">
              <a:latin typeface="Fb Tipograf" panose="02020503050405020304" pitchFamily="18" charset="-79"/>
              <a:cs typeface="Fb Tipograf" panose="02020503050405020304" pitchFamily="18" charset="-79"/>
            </a:endParaRPr>
          </a:p>
        </p:txBody>
      </p:sp>
      <p:pic>
        <p:nvPicPr>
          <p:cNvPr id="30" name="Picture 29">
            <a:extLst>
              <a:ext uri="{FF2B5EF4-FFF2-40B4-BE49-F238E27FC236}">
                <a16:creationId xmlns:a16="http://schemas.microsoft.com/office/drawing/2014/main" id="{4C92C64D-9BE3-F24B-A9BC-639C8F5756EE}"/>
              </a:ext>
            </a:extLst>
          </p:cNvPr>
          <p:cNvPicPr>
            <a:picLocks noChangeAspect="1"/>
          </p:cNvPicPr>
          <p:nvPr/>
        </p:nvPicPr>
        <p:blipFill>
          <a:blip r:embed="rId5"/>
          <a:stretch>
            <a:fillRect/>
          </a:stretch>
        </p:blipFill>
        <p:spPr>
          <a:xfrm>
            <a:off x="1831236" y="3240868"/>
            <a:ext cx="239164" cy="317171"/>
          </a:xfrm>
          <a:prstGeom prst="rect">
            <a:avLst/>
          </a:prstGeom>
        </p:spPr>
      </p:pic>
      <p:sp>
        <p:nvSpPr>
          <p:cNvPr id="2" name="Slide Number Placeholder 1">
            <a:extLst>
              <a:ext uri="{FF2B5EF4-FFF2-40B4-BE49-F238E27FC236}">
                <a16:creationId xmlns:a16="http://schemas.microsoft.com/office/drawing/2014/main" id="{D4AE71A3-78EF-4C9B-A5F9-400FC37902FD}"/>
              </a:ext>
            </a:extLst>
          </p:cNvPr>
          <p:cNvSpPr>
            <a:spLocks noGrp="1"/>
          </p:cNvSpPr>
          <p:nvPr>
            <p:ph type="sldNum" sz="quarter" idx="4"/>
          </p:nvPr>
        </p:nvSpPr>
        <p:spPr/>
        <p:txBody>
          <a:bodyPr/>
          <a:lstStyle/>
          <a:p>
            <a:fld id="{A5CF162D-A7C7-D241-A601-E27A553998D8}" type="slidenum">
              <a:rPr lang="x-none" smtClean="0"/>
              <a:t>6</a:t>
            </a:fld>
            <a:endParaRPr lang="x-none" dirty="0"/>
          </a:p>
        </p:txBody>
      </p:sp>
      <p:sp>
        <p:nvSpPr>
          <p:cNvPr id="24" name="TextBox 23">
            <a:extLst>
              <a:ext uri="{FF2B5EF4-FFF2-40B4-BE49-F238E27FC236}">
                <a16:creationId xmlns:a16="http://schemas.microsoft.com/office/drawing/2014/main" id="{07B41486-E87C-B941-B7B1-0716C8FC3064}"/>
              </a:ext>
            </a:extLst>
          </p:cNvPr>
          <p:cNvSpPr txBox="1"/>
          <p:nvPr/>
        </p:nvSpPr>
        <p:spPr>
          <a:xfrm>
            <a:off x="10485966" y="2966341"/>
            <a:ext cx="264816" cy="369332"/>
          </a:xfrm>
          <a:prstGeom prst="rect">
            <a:avLst/>
          </a:prstGeom>
          <a:noFill/>
        </p:spPr>
        <p:txBody>
          <a:bodyPr wrap="none" rtlCol="0">
            <a:spAutoFit/>
          </a:bodyPr>
          <a:lstStyle/>
          <a:p>
            <a:r>
              <a:rPr lang="x-none" b="1" dirty="0">
                <a:solidFill>
                  <a:schemeClr val="bg1"/>
                </a:solidFill>
                <a:latin typeface="Fb Tipograf Black" panose="02020503050405020304" pitchFamily="18" charset="-79"/>
                <a:cs typeface="Fb Tipograf Black" panose="02020503050405020304" pitchFamily="18" charset="-79"/>
              </a:rPr>
              <a:t>!</a:t>
            </a:r>
          </a:p>
        </p:txBody>
      </p:sp>
      <p:sp>
        <p:nvSpPr>
          <p:cNvPr id="5" name="Rectangle 4">
            <a:extLst>
              <a:ext uri="{FF2B5EF4-FFF2-40B4-BE49-F238E27FC236}">
                <a16:creationId xmlns:a16="http://schemas.microsoft.com/office/drawing/2014/main" id="{78E7D205-32E7-7E43-A224-702441E3EB03}"/>
              </a:ext>
            </a:extLst>
          </p:cNvPr>
          <p:cNvSpPr/>
          <p:nvPr/>
        </p:nvSpPr>
        <p:spPr>
          <a:xfrm>
            <a:off x="8442791" y="5722629"/>
            <a:ext cx="1029448" cy="307777"/>
          </a:xfrm>
          <a:prstGeom prst="rect">
            <a:avLst/>
          </a:prstGeom>
        </p:spPr>
        <p:txBody>
          <a:bodyPr wrap="none">
            <a:spAutoFit/>
          </a:bodyPr>
          <a:lstStyle/>
          <a:p>
            <a:pPr algn="r" rtl="1"/>
            <a:r>
              <a:rPr lang="he-IL" sz="1400" kern="1900" dirty="0">
                <a:solidFill>
                  <a:srgbClr val="FFFF00"/>
                </a:solidFill>
                <a:latin typeface="Fb Tipograf" panose="02020503050405020304" pitchFamily="18" charset="-79"/>
                <a:cs typeface="Fb Tipograf" panose="02020503050405020304" pitchFamily="18" charset="-79"/>
              </a:rPr>
              <a:t>מטלת כתיבה</a:t>
            </a:r>
            <a:endParaRPr lang="he-IL" sz="1400" dirty="0"/>
          </a:p>
        </p:txBody>
      </p:sp>
    </p:spTree>
    <p:extLst>
      <p:ext uri="{BB962C8B-B14F-4D97-AF65-F5344CB8AC3E}">
        <p14:creationId xmlns:p14="http://schemas.microsoft.com/office/powerpoint/2010/main" val="7320146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itle 55">
            <a:extLst>
              <a:ext uri="{FF2B5EF4-FFF2-40B4-BE49-F238E27FC236}">
                <a16:creationId xmlns:a16="http://schemas.microsoft.com/office/drawing/2014/main" id="{E17E0AC1-288A-3F47-8FCC-A630323A02B8}"/>
              </a:ext>
            </a:extLst>
          </p:cNvPr>
          <p:cNvSpPr>
            <a:spLocks noGrp="1"/>
          </p:cNvSpPr>
          <p:nvPr>
            <p:ph type="title"/>
          </p:nvPr>
        </p:nvSpPr>
        <p:spPr>
          <a:xfrm>
            <a:off x="1991544" y="459034"/>
            <a:ext cx="9008656" cy="876061"/>
          </a:xfrm>
          <a:prstGeom prst="rect">
            <a:avLst/>
          </a:prstGeom>
        </p:spPr>
        <p:txBody>
          <a:bodyPr/>
          <a:lstStyle/>
          <a:p>
            <a:r>
              <a:rPr lang="he-IL" spc="-100" dirty="0"/>
              <a:t>סיום ההסברים </a:t>
            </a:r>
            <a:endParaRPr lang="he-IL" dirty="0"/>
          </a:p>
        </p:txBody>
      </p:sp>
      <p:sp>
        <p:nvSpPr>
          <p:cNvPr id="2" name="Content Placeholder 1">
            <a:extLst>
              <a:ext uri="{FF2B5EF4-FFF2-40B4-BE49-F238E27FC236}">
                <a16:creationId xmlns:a16="http://schemas.microsoft.com/office/drawing/2014/main" id="{E8416158-3AF5-1F4E-B3EE-C8BE748A2AAF}"/>
              </a:ext>
            </a:extLst>
          </p:cNvPr>
          <p:cNvSpPr>
            <a:spLocks noGrp="1"/>
          </p:cNvSpPr>
          <p:nvPr>
            <p:ph idx="4294967295"/>
          </p:nvPr>
        </p:nvSpPr>
        <p:spPr>
          <a:xfrm>
            <a:off x="4439816" y="1004424"/>
            <a:ext cx="7024687" cy="1870075"/>
          </a:xfrm>
        </p:spPr>
        <p:txBody>
          <a:bodyPr>
            <a:normAutofit/>
          </a:bodyPr>
          <a:lstStyle/>
          <a:p>
            <a:pPr>
              <a:lnSpc>
                <a:spcPts val="2060"/>
              </a:lnSpc>
            </a:pPr>
            <a:r>
              <a:rPr lang="he-IL" dirty="0">
                <a:latin typeface="Fb Tipograf" panose="02020503050405020304" pitchFamily="18" charset="-79"/>
                <a:cs typeface="Fb Tipograf" panose="02020503050405020304" pitchFamily="18" charset="-79"/>
              </a:rPr>
              <a:t>בתום קריאת מסכי ההסברים ותרגול השאלות לדוגמה תינתן לכם הפסקה קצרה שתוכלו לנצל להבהרות ושאלות.</a:t>
            </a:r>
          </a:p>
          <a:p>
            <a:pPr>
              <a:lnSpc>
                <a:spcPts val="2460"/>
              </a:lnSpc>
            </a:pPr>
            <a:endParaRPr lang="he-IL" dirty="0"/>
          </a:p>
          <a:p>
            <a:pPr marL="228600" indent="-228600" algn="l" defTabSz="914400" rtl="0" eaLnBrk="1" latinLnBrk="0" hangingPunct="1">
              <a:lnSpc>
                <a:spcPts val="2700"/>
              </a:lnSpc>
              <a:spcBef>
                <a:spcPts val="1000"/>
              </a:spcBef>
              <a:buClr>
                <a:schemeClr val="accent1">
                  <a:lumMod val="75000"/>
                </a:schemeClr>
              </a:buClr>
              <a:buSzPct val="120000"/>
              <a:buFont typeface="Arial" panose="020B0604020202020204" pitchFamily="34" charset="0"/>
              <a:buChar char="•"/>
            </a:pPr>
            <a:endParaRPr lang="he-IL" dirty="0"/>
          </a:p>
        </p:txBody>
      </p:sp>
      <p:grpSp>
        <p:nvGrpSpPr>
          <p:cNvPr id="4" name="Group 3">
            <a:extLst>
              <a:ext uri="{FF2B5EF4-FFF2-40B4-BE49-F238E27FC236}">
                <a16:creationId xmlns:a16="http://schemas.microsoft.com/office/drawing/2014/main" id="{13CC4C3A-7400-4910-8732-E94D4489D7B8}"/>
              </a:ext>
            </a:extLst>
          </p:cNvPr>
          <p:cNvGrpSpPr/>
          <p:nvPr/>
        </p:nvGrpSpPr>
        <p:grpSpPr>
          <a:xfrm>
            <a:off x="3415139" y="2280890"/>
            <a:ext cx="6037429" cy="3732422"/>
            <a:chOff x="3411371" y="1772816"/>
            <a:chExt cx="6037429" cy="3732422"/>
          </a:xfrm>
        </p:grpSpPr>
        <p:pic>
          <p:nvPicPr>
            <p:cNvPr id="53" name="Content Placeholder 3">
              <a:extLst>
                <a:ext uri="{FF2B5EF4-FFF2-40B4-BE49-F238E27FC236}">
                  <a16:creationId xmlns:a16="http://schemas.microsoft.com/office/drawing/2014/main" id="{DCABA940-3BF7-0447-A41B-58355B087FB5}"/>
                </a:ext>
              </a:extLst>
            </p:cNvPr>
            <p:cNvPicPr>
              <a:picLocks noChangeAspect="1"/>
            </p:cNvPicPr>
            <p:nvPr/>
          </p:nvPicPr>
          <p:blipFill rotWithShape="1">
            <a:blip r:embed="rId2"/>
            <a:srcRect l="1290" t="10949" r="1089" b="1798"/>
            <a:stretch/>
          </p:blipFill>
          <p:spPr>
            <a:xfrm>
              <a:off x="3411371" y="1772816"/>
              <a:ext cx="6037429" cy="3732422"/>
            </a:xfrm>
            <a:prstGeom prst="rect">
              <a:avLst/>
            </a:prstGeom>
          </p:spPr>
        </p:pic>
        <p:sp>
          <p:nvSpPr>
            <p:cNvPr id="41" name="TextBox 40">
              <a:extLst>
                <a:ext uri="{FF2B5EF4-FFF2-40B4-BE49-F238E27FC236}">
                  <a16:creationId xmlns:a16="http://schemas.microsoft.com/office/drawing/2014/main" id="{F0547BDC-71C1-324D-ADC5-4C929EDB4DD7}"/>
                </a:ext>
              </a:extLst>
            </p:cNvPr>
            <p:cNvSpPr txBox="1"/>
            <p:nvPr/>
          </p:nvSpPr>
          <p:spPr>
            <a:xfrm>
              <a:off x="5068167" y="2760865"/>
              <a:ext cx="2723839" cy="1107996"/>
            </a:xfrm>
            <a:prstGeom prst="rect">
              <a:avLst/>
            </a:prstGeom>
            <a:noFill/>
          </p:spPr>
          <p:txBody>
            <a:bodyPr wrap="square" rtlCol="1">
              <a:spAutoFit/>
            </a:bodyPr>
            <a:lstStyle/>
            <a:p>
              <a:pPr algn="ctr"/>
              <a:r>
                <a:rPr lang="he-IL" sz="6600" b="1" dirty="0">
                  <a:latin typeface="Fb Tipograf" panose="02020503050405020304" pitchFamily="18" charset="-79"/>
                  <a:cs typeface="Fb Tipograf" panose="02020503050405020304" pitchFamily="18" charset="-79"/>
                </a:rPr>
                <a:t>02:30</a:t>
              </a:r>
              <a:endParaRPr lang="he-IL" sz="6600" dirty="0">
                <a:solidFill>
                  <a:schemeClr val="bg1"/>
                </a:solidFill>
                <a:latin typeface="Fb Tipograf" panose="02020503050405020304" pitchFamily="18" charset="-79"/>
                <a:cs typeface="Fb Tipograf" panose="02020503050405020304" pitchFamily="18" charset="-79"/>
              </a:endParaRPr>
            </a:p>
          </p:txBody>
        </p:sp>
      </p:grpSp>
      <p:sp>
        <p:nvSpPr>
          <p:cNvPr id="51" name="TextBox 50">
            <a:extLst>
              <a:ext uri="{FF2B5EF4-FFF2-40B4-BE49-F238E27FC236}">
                <a16:creationId xmlns:a16="http://schemas.microsoft.com/office/drawing/2014/main" id="{0A0B8C90-30D1-4843-8F0A-B4908DB27F4F}"/>
              </a:ext>
            </a:extLst>
          </p:cNvPr>
          <p:cNvSpPr txBox="1"/>
          <p:nvPr/>
        </p:nvSpPr>
        <p:spPr>
          <a:xfrm>
            <a:off x="6703014" y="5549170"/>
            <a:ext cx="2805692" cy="400110"/>
          </a:xfrm>
          <a:prstGeom prst="rect">
            <a:avLst/>
          </a:prstGeom>
          <a:noFill/>
        </p:spPr>
        <p:txBody>
          <a:bodyPr wrap="square" rtlCol="1">
            <a:spAutoFit/>
          </a:bodyPr>
          <a:lstStyle/>
          <a:p>
            <a:pPr algn="ctr"/>
            <a:r>
              <a:rPr lang="en-US" sz="2000" b="1" dirty="0">
                <a:latin typeface="Fb Tipograf" panose="02020503050405020304" pitchFamily="18" charset="-79"/>
                <a:cs typeface="Fb Tipograf" panose="02020503050405020304" pitchFamily="18" charset="-79"/>
              </a:rPr>
              <a:t>5</a:t>
            </a:r>
            <a:endParaRPr lang="he-IL" sz="2000" dirty="0">
              <a:solidFill>
                <a:schemeClr val="bg1"/>
              </a:solidFill>
              <a:latin typeface="Fb Tipograf" panose="02020503050405020304" pitchFamily="18" charset="-79"/>
              <a:cs typeface="Fb Tipograf" panose="02020503050405020304" pitchFamily="18" charset="-79"/>
            </a:endParaRPr>
          </a:p>
        </p:txBody>
      </p:sp>
      <p:grpSp>
        <p:nvGrpSpPr>
          <p:cNvPr id="3" name="Group 2">
            <a:extLst>
              <a:ext uri="{FF2B5EF4-FFF2-40B4-BE49-F238E27FC236}">
                <a16:creationId xmlns:a16="http://schemas.microsoft.com/office/drawing/2014/main" id="{C26A6CD5-1867-7A44-9CC4-A6CF389791E6}"/>
              </a:ext>
            </a:extLst>
          </p:cNvPr>
          <p:cNvGrpSpPr/>
          <p:nvPr/>
        </p:nvGrpSpPr>
        <p:grpSpPr>
          <a:xfrm>
            <a:off x="8359771" y="4453718"/>
            <a:ext cx="2882918" cy="1158149"/>
            <a:chOff x="7677578" y="3795405"/>
            <a:chExt cx="2882918" cy="1158149"/>
          </a:xfrm>
        </p:grpSpPr>
        <p:sp useBgFill="1">
          <p:nvSpPr>
            <p:cNvPr id="50" name="Rounded Rectangle 49">
              <a:extLst>
                <a:ext uri="{FF2B5EF4-FFF2-40B4-BE49-F238E27FC236}">
                  <a16:creationId xmlns:a16="http://schemas.microsoft.com/office/drawing/2014/main" id="{13F2BC0E-421F-7542-BC32-15C3031B0690}"/>
                </a:ext>
              </a:extLst>
            </p:cNvPr>
            <p:cNvSpPr/>
            <p:nvPr/>
          </p:nvSpPr>
          <p:spPr>
            <a:xfrm>
              <a:off x="8552141" y="3795405"/>
              <a:ext cx="2008355" cy="785723"/>
            </a:xfrm>
            <a:prstGeom prst="roundRect">
              <a:avLst/>
            </a:prstGeom>
            <a:ln w="25400">
              <a:solidFill>
                <a:srgbClr val="F16B22"/>
              </a:solidFill>
            </a:ln>
            <a:effectLst>
              <a:outerShdw blurRad="63500" sx="102000" sy="102000" algn="ctr" rotWithShape="0">
                <a:schemeClr val="accent5">
                  <a:alpha val="40000"/>
                </a:schemeClr>
              </a:outerShdw>
            </a:effectLst>
          </p:spPr>
          <p:style>
            <a:lnRef idx="2">
              <a:schemeClr val="accent4"/>
            </a:lnRef>
            <a:fillRef idx="1">
              <a:schemeClr val="lt1"/>
            </a:fillRef>
            <a:effectRef idx="0">
              <a:schemeClr val="accent4"/>
            </a:effectRef>
            <a:fontRef idx="minor">
              <a:schemeClr val="dk1"/>
            </a:fontRef>
          </p:style>
          <p:txBody>
            <a:bodyPr rtlCol="0" anchor="ctr"/>
            <a:lstStyle/>
            <a:p>
              <a:pPr algn="ctr" rtl="1"/>
              <a:r>
                <a:rPr lang="he-IL" sz="1200" dirty="0">
                  <a:solidFill>
                    <a:schemeClr val="tx2"/>
                  </a:solidFill>
                  <a:latin typeface="Fb Tipograf" panose="02020503050405020304" pitchFamily="18" charset="-79"/>
                  <a:cs typeface="Fb Tipograf" panose="02020503050405020304" pitchFamily="18" charset="-79"/>
                </a:rPr>
                <a:t>כדי לדלג על ההפסקה הקישו את הספרה 5 ולאחר מכן</a:t>
              </a:r>
            </a:p>
            <a:p>
              <a:pPr algn="ctr" rtl="1"/>
              <a:r>
                <a:rPr lang="en-US" sz="1200" dirty="0">
                  <a:solidFill>
                    <a:schemeClr val="tx2"/>
                  </a:solidFill>
                  <a:latin typeface="FbTypographEng" panose="02020503050405020304" pitchFamily="18" charset="-79"/>
                  <a:cs typeface="FbTypographEng" panose="02020503050405020304" pitchFamily="18" charset="-79"/>
                </a:rPr>
                <a:t>&lt;Enter&gt;</a:t>
              </a:r>
            </a:p>
          </p:txBody>
        </p:sp>
        <p:cxnSp>
          <p:nvCxnSpPr>
            <p:cNvPr id="52" name="Straight Arrow Connector 51">
              <a:extLst>
                <a:ext uri="{FF2B5EF4-FFF2-40B4-BE49-F238E27FC236}">
                  <a16:creationId xmlns:a16="http://schemas.microsoft.com/office/drawing/2014/main" id="{90310587-072A-9345-95BE-0077192DB179}"/>
                </a:ext>
              </a:extLst>
            </p:cNvPr>
            <p:cNvCxnSpPr>
              <a:cxnSpLocks/>
            </p:cNvCxnSpPr>
            <p:nvPr/>
          </p:nvCxnSpPr>
          <p:spPr>
            <a:xfrm flipH="1">
              <a:off x="7677578" y="4201673"/>
              <a:ext cx="874565" cy="751881"/>
            </a:xfrm>
            <a:prstGeom prst="straightConnector1">
              <a:avLst/>
            </a:prstGeom>
            <a:ln w="31750" cap="rnd" cmpd="sng">
              <a:solidFill>
                <a:srgbClr val="F16B2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sp>
        <p:nvSpPr>
          <p:cNvPr id="9" name="Oval 8">
            <a:extLst>
              <a:ext uri="{FF2B5EF4-FFF2-40B4-BE49-F238E27FC236}">
                <a16:creationId xmlns:a16="http://schemas.microsoft.com/office/drawing/2014/main" id="{E967882D-3F9B-DB4B-8E4C-04E91F32F999}"/>
              </a:ext>
            </a:extLst>
          </p:cNvPr>
          <p:cNvSpPr/>
          <p:nvPr/>
        </p:nvSpPr>
        <p:spPr>
          <a:xfrm>
            <a:off x="7851949" y="5517232"/>
            <a:ext cx="507822" cy="522316"/>
          </a:xfrm>
          <a:prstGeom prst="ellipse">
            <a:avLst/>
          </a:prstGeom>
          <a:noFill/>
          <a:ln>
            <a:solidFill>
              <a:srgbClr val="FF54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solidFill>
                <a:srgbClr val="FF5400"/>
              </a:solidFill>
            </a:endParaRPr>
          </a:p>
        </p:txBody>
      </p:sp>
      <p:sp>
        <p:nvSpPr>
          <p:cNvPr id="5" name="Slide Number Placeholder 4">
            <a:extLst>
              <a:ext uri="{FF2B5EF4-FFF2-40B4-BE49-F238E27FC236}">
                <a16:creationId xmlns:a16="http://schemas.microsoft.com/office/drawing/2014/main" id="{4882E962-7DB8-43CF-9A96-160765651117}"/>
              </a:ext>
            </a:extLst>
          </p:cNvPr>
          <p:cNvSpPr>
            <a:spLocks noGrp="1"/>
          </p:cNvSpPr>
          <p:nvPr>
            <p:ph type="sldNum" sz="quarter" idx="4"/>
          </p:nvPr>
        </p:nvSpPr>
        <p:spPr/>
        <p:txBody>
          <a:bodyPr/>
          <a:lstStyle/>
          <a:p>
            <a:fld id="{A5CF162D-A7C7-D241-A601-E27A553998D8}" type="slidenum">
              <a:rPr lang="x-none" smtClean="0"/>
              <a:t>7</a:t>
            </a:fld>
            <a:endParaRPr lang="x-none" dirty="0"/>
          </a:p>
        </p:txBody>
      </p:sp>
    </p:spTree>
    <p:extLst>
      <p:ext uri="{BB962C8B-B14F-4D97-AF65-F5344CB8AC3E}">
        <p14:creationId xmlns:p14="http://schemas.microsoft.com/office/powerpoint/2010/main" val="2473097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6" presetClass="entr" presetSubtype="2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arn(inVertical)">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p:cNvSpPr txBox="1">
            <a:spLocks/>
          </p:cNvSpPr>
          <p:nvPr/>
        </p:nvSpPr>
        <p:spPr>
          <a:xfrm>
            <a:off x="1905000" y="986276"/>
            <a:ext cx="8077200" cy="638944"/>
          </a:xfrm>
          <a:prstGeom prst="rect">
            <a:avLst/>
          </a:prstGeom>
        </p:spPr>
        <p:txBody>
          <a:bodyPr vert="horz" lIns="91440" tIns="45720" rIns="91440" bIns="45720" rtlCol="0" anchor="b">
            <a:noAutofit/>
          </a:bodyPr>
          <a:lstStyle>
            <a:lvl1pPr algn="l" defTabSz="914400" rtl="1" eaLnBrk="1" latinLnBrk="0" hangingPunct="1">
              <a:spcBef>
                <a:spcPct val="0"/>
              </a:spcBef>
              <a:buNone/>
              <a:defRPr sz="6600" kern="1200" cap="none" spc="-100" baseline="0">
                <a:ln>
                  <a:noFill/>
                </a:ln>
                <a:solidFill>
                  <a:schemeClr val="tx2"/>
                </a:solidFill>
                <a:effectLst/>
                <a:latin typeface="+mj-lt"/>
                <a:ea typeface="+mj-ea"/>
                <a:cs typeface="+mj-cs"/>
              </a:defRPr>
            </a:lvl1pPr>
          </a:lstStyle>
          <a:p>
            <a:pPr marL="0" algn="l" defTabSz="914400" rtl="0" eaLnBrk="1" latinLnBrk="1" hangingPunct="1">
              <a:lnSpc>
                <a:spcPct val="90000"/>
              </a:lnSpc>
              <a:spcBef>
                <a:spcPct val="0"/>
              </a:spcBef>
              <a:buNone/>
            </a:pPr>
            <a:endParaRPr lang="he-IL" sz="4000" b="1" dirty="0">
              <a:solidFill>
                <a:schemeClr val="bg1"/>
              </a:solidFill>
              <a:effectLst>
                <a:outerShdw blurRad="38100" dist="38100" dir="2700000" algn="tl">
                  <a:srgbClr val="000000">
                    <a:alpha val="43137"/>
                  </a:srgbClr>
                </a:outerShdw>
              </a:effectLst>
              <a:latin typeface="Fb Tipograf" panose="02020503050405020304" pitchFamily="18" charset="-79"/>
              <a:cs typeface="Fb Tipograf" panose="02020503050405020304" pitchFamily="18" charset="-79"/>
            </a:endParaRPr>
          </a:p>
        </p:txBody>
      </p:sp>
      <p:sp>
        <p:nvSpPr>
          <p:cNvPr id="2" name="Title 1">
            <a:extLst>
              <a:ext uri="{FF2B5EF4-FFF2-40B4-BE49-F238E27FC236}">
                <a16:creationId xmlns:a16="http://schemas.microsoft.com/office/drawing/2014/main" id="{EA7EE2C6-75A1-6545-991F-14588D099599}"/>
              </a:ext>
            </a:extLst>
          </p:cNvPr>
          <p:cNvSpPr>
            <a:spLocks noGrp="1"/>
          </p:cNvSpPr>
          <p:nvPr>
            <p:ph type="title"/>
          </p:nvPr>
        </p:nvSpPr>
        <p:spPr/>
        <p:txBody>
          <a:bodyPr/>
          <a:lstStyle/>
          <a:p>
            <a:pPr rtl="0"/>
            <a:r>
              <a:rPr lang="he-IL" dirty="0"/>
              <a:t>התחלת שאלות הבחינה</a:t>
            </a:r>
          </a:p>
        </p:txBody>
      </p:sp>
      <p:sp>
        <p:nvSpPr>
          <p:cNvPr id="11" name="Content Placeholder 8">
            <a:extLst>
              <a:ext uri="{FF2B5EF4-FFF2-40B4-BE49-F238E27FC236}">
                <a16:creationId xmlns:a16="http://schemas.microsoft.com/office/drawing/2014/main" id="{6AD31365-DE76-3F42-BB20-8E0FC3240848}"/>
              </a:ext>
            </a:extLst>
          </p:cNvPr>
          <p:cNvSpPr>
            <a:spLocks noGrp="1"/>
          </p:cNvSpPr>
          <p:nvPr>
            <p:ph idx="1"/>
          </p:nvPr>
        </p:nvSpPr>
        <p:spPr>
          <a:xfrm>
            <a:off x="6026206" y="1136755"/>
            <a:ext cx="4731628" cy="4351338"/>
          </a:xfrm>
        </p:spPr>
        <p:txBody>
          <a:bodyPr>
            <a:normAutofit/>
          </a:bodyPr>
          <a:lstStyle/>
          <a:p>
            <a:pPr marL="0" defTabSz="457200">
              <a:lnSpc>
                <a:spcPts val="1800"/>
              </a:lnSpc>
            </a:pPr>
            <a:r>
              <a:rPr lang="he-IL" dirty="0"/>
              <a:t>תחילה יוצג הפרק ובו השאלות בתחום המילולי.</a:t>
            </a:r>
          </a:p>
          <a:p>
            <a:pPr marL="0" defTabSz="457200">
              <a:lnSpc>
                <a:spcPts val="1800"/>
              </a:lnSpc>
            </a:pPr>
            <a:r>
              <a:rPr lang="he-IL" dirty="0"/>
              <a:t>לאחריו יוצג הפרק ובו השאלות בתחום הכמותי.</a:t>
            </a:r>
          </a:p>
          <a:p>
            <a:pPr>
              <a:lnSpc>
                <a:spcPts val="3000"/>
              </a:lnSpc>
            </a:pPr>
            <a:endParaRPr lang="he-IL" sz="1800" dirty="0">
              <a:solidFill>
                <a:srgbClr val="FF0000"/>
              </a:solidFill>
            </a:endParaRPr>
          </a:p>
          <a:p>
            <a:pPr algn="l">
              <a:lnSpc>
                <a:spcPts val="3000"/>
              </a:lnSpc>
            </a:pPr>
            <a:endParaRPr lang="he-IL" sz="1800" dirty="0"/>
          </a:p>
          <a:p>
            <a:pPr>
              <a:lnSpc>
                <a:spcPts val="3000"/>
              </a:lnSpc>
            </a:pPr>
            <a:endParaRPr lang="he-IL" sz="1800" dirty="0">
              <a:solidFill>
                <a:srgbClr val="FF0000"/>
              </a:solidFill>
            </a:endParaRPr>
          </a:p>
          <a:p>
            <a:pPr marL="228600" indent="-228600" algn="l" defTabSz="914400" rtl="0" eaLnBrk="1" latinLnBrk="0" hangingPunct="1">
              <a:lnSpc>
                <a:spcPts val="2700"/>
              </a:lnSpc>
              <a:spcBef>
                <a:spcPts val="1000"/>
              </a:spcBef>
              <a:buFont typeface="Arial" panose="020B0604020202020204" pitchFamily="34" charset="0"/>
              <a:buChar char="•"/>
            </a:pPr>
            <a:endParaRPr lang="he-IL" sz="1800" dirty="0"/>
          </a:p>
        </p:txBody>
      </p:sp>
      <p:pic>
        <p:nvPicPr>
          <p:cNvPr id="5" name="Picture 4">
            <a:extLst>
              <a:ext uri="{FF2B5EF4-FFF2-40B4-BE49-F238E27FC236}">
                <a16:creationId xmlns:a16="http://schemas.microsoft.com/office/drawing/2014/main" id="{4C134DCB-769F-9246-A561-3A0551B32807}"/>
              </a:ext>
            </a:extLst>
          </p:cNvPr>
          <p:cNvPicPr>
            <a:picLocks noChangeAspect="1"/>
          </p:cNvPicPr>
          <p:nvPr/>
        </p:nvPicPr>
        <p:blipFill>
          <a:blip r:embed="rId3"/>
          <a:stretch>
            <a:fillRect/>
          </a:stretch>
        </p:blipFill>
        <p:spPr>
          <a:xfrm>
            <a:off x="-1464840" y="3312424"/>
            <a:ext cx="5513198" cy="4143152"/>
          </a:xfrm>
          <a:prstGeom prst="rect">
            <a:avLst/>
          </a:prstGeom>
        </p:spPr>
      </p:pic>
      <p:pic>
        <p:nvPicPr>
          <p:cNvPr id="8" name="Picture 7">
            <a:extLst>
              <a:ext uri="{FF2B5EF4-FFF2-40B4-BE49-F238E27FC236}">
                <a16:creationId xmlns:a16="http://schemas.microsoft.com/office/drawing/2014/main" id="{1FE2AF6A-9B21-0942-A9D6-57AED0DA84F5}"/>
              </a:ext>
            </a:extLst>
          </p:cNvPr>
          <p:cNvPicPr>
            <a:picLocks noChangeAspect="1"/>
          </p:cNvPicPr>
          <p:nvPr/>
        </p:nvPicPr>
        <p:blipFill>
          <a:blip r:embed="rId4"/>
          <a:stretch>
            <a:fillRect/>
          </a:stretch>
        </p:blipFill>
        <p:spPr>
          <a:xfrm>
            <a:off x="623392" y="6237312"/>
            <a:ext cx="1002763" cy="335708"/>
          </a:xfrm>
          <a:prstGeom prst="rect">
            <a:avLst/>
          </a:prstGeom>
        </p:spPr>
      </p:pic>
      <p:sp>
        <p:nvSpPr>
          <p:cNvPr id="4" name="Slide Number Placeholder 3">
            <a:extLst>
              <a:ext uri="{FF2B5EF4-FFF2-40B4-BE49-F238E27FC236}">
                <a16:creationId xmlns:a16="http://schemas.microsoft.com/office/drawing/2014/main" id="{70AE6D62-7702-400B-89D1-BEFB56597197}"/>
              </a:ext>
            </a:extLst>
          </p:cNvPr>
          <p:cNvSpPr>
            <a:spLocks noGrp="1"/>
          </p:cNvSpPr>
          <p:nvPr>
            <p:ph type="sldNum" sz="quarter" idx="4"/>
          </p:nvPr>
        </p:nvSpPr>
        <p:spPr/>
        <p:txBody>
          <a:bodyPr/>
          <a:lstStyle/>
          <a:p>
            <a:fld id="{A5CF162D-A7C7-D241-A601-E27A553998D8}" type="slidenum">
              <a:rPr lang="x-none" smtClean="0"/>
              <a:t>8</a:t>
            </a:fld>
            <a:endParaRPr lang="x-none" dirty="0"/>
          </a:p>
        </p:txBody>
      </p:sp>
      <p:sp>
        <p:nvSpPr>
          <p:cNvPr id="6" name="Rectangle 5">
            <a:extLst>
              <a:ext uri="{FF2B5EF4-FFF2-40B4-BE49-F238E27FC236}">
                <a16:creationId xmlns:a16="http://schemas.microsoft.com/office/drawing/2014/main" id="{BD5A8835-2B29-F74D-B099-58EF12125118}"/>
              </a:ext>
            </a:extLst>
          </p:cNvPr>
          <p:cNvSpPr/>
          <p:nvPr/>
        </p:nvSpPr>
        <p:spPr>
          <a:xfrm>
            <a:off x="4661834" y="2498903"/>
            <a:ext cx="6096000" cy="670312"/>
          </a:xfrm>
          <a:prstGeom prst="rect">
            <a:avLst/>
          </a:prstGeom>
        </p:spPr>
        <p:txBody>
          <a:bodyPr>
            <a:spAutoFit/>
          </a:bodyPr>
          <a:lstStyle/>
          <a:p>
            <a:pPr algn="r" rtl="1"/>
            <a:r>
              <a:rPr lang="he-IL" sz="1600" dirty="0">
                <a:solidFill>
                  <a:schemeClr val="accent1">
                    <a:lumMod val="50000"/>
                  </a:schemeClr>
                </a:solidFill>
                <a:latin typeface="Fb Tipograf" panose="02020503050405020304" pitchFamily="18" charset="-79"/>
                <a:cs typeface="Fb Tipograf" panose="02020503050405020304" pitchFamily="18" charset="-79"/>
              </a:rPr>
              <a:t>באמצע כל אחד מחלקי המבחן תינתן לכם הפסקה של שתי דקות וחצי.</a:t>
            </a:r>
          </a:p>
          <a:p>
            <a:pPr algn="r" rtl="1">
              <a:lnSpc>
                <a:spcPct val="150000"/>
              </a:lnSpc>
            </a:pPr>
            <a:r>
              <a:rPr lang="he-IL" sz="1600" dirty="0">
                <a:solidFill>
                  <a:schemeClr val="accent1">
                    <a:lumMod val="50000"/>
                  </a:schemeClr>
                </a:solidFill>
                <a:latin typeface="Fb Tipograf" panose="02020503050405020304" pitchFamily="18" charset="-79"/>
                <a:cs typeface="Fb Tipograf" panose="02020503050405020304" pitchFamily="18" charset="-79"/>
              </a:rPr>
              <a:t>כדי לקצר את ההפסקה לאחר שהחלה יש ללחוץ על המקש 5.</a:t>
            </a:r>
          </a:p>
        </p:txBody>
      </p:sp>
      <p:grpSp>
        <p:nvGrpSpPr>
          <p:cNvPr id="10" name="Group 9">
            <a:extLst>
              <a:ext uri="{FF2B5EF4-FFF2-40B4-BE49-F238E27FC236}">
                <a16:creationId xmlns:a16="http://schemas.microsoft.com/office/drawing/2014/main" id="{0E29B7FB-436F-CA4C-83BD-6034A45969E2}"/>
              </a:ext>
            </a:extLst>
          </p:cNvPr>
          <p:cNvGrpSpPr/>
          <p:nvPr/>
        </p:nvGrpSpPr>
        <p:grpSpPr>
          <a:xfrm>
            <a:off x="10757834" y="2649393"/>
            <a:ext cx="264816" cy="369332"/>
            <a:chOff x="10597535" y="2868462"/>
            <a:chExt cx="264816" cy="369332"/>
          </a:xfrm>
        </p:grpSpPr>
        <p:sp>
          <p:nvSpPr>
            <p:cNvPr id="12" name="Oval 11">
              <a:extLst>
                <a:ext uri="{FF2B5EF4-FFF2-40B4-BE49-F238E27FC236}">
                  <a16:creationId xmlns:a16="http://schemas.microsoft.com/office/drawing/2014/main" id="{92AE1EC9-FF48-604C-8B84-007742658A68}"/>
                </a:ext>
              </a:extLst>
            </p:cNvPr>
            <p:cNvSpPr/>
            <p:nvPr/>
          </p:nvSpPr>
          <p:spPr>
            <a:xfrm>
              <a:off x="10634717" y="2970266"/>
              <a:ext cx="176348" cy="176348"/>
            </a:xfrm>
            <a:prstGeom prst="ellipse">
              <a:avLst/>
            </a:prstGeom>
            <a:solidFill>
              <a:srgbClr val="FF8529"/>
            </a:solidFill>
            <a:ln>
              <a:solidFill>
                <a:srgbClr val="FF85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x-none"/>
            </a:p>
          </p:txBody>
        </p:sp>
        <p:sp>
          <p:nvSpPr>
            <p:cNvPr id="13" name="TextBox 12">
              <a:extLst>
                <a:ext uri="{FF2B5EF4-FFF2-40B4-BE49-F238E27FC236}">
                  <a16:creationId xmlns:a16="http://schemas.microsoft.com/office/drawing/2014/main" id="{50F1D00C-70E2-124D-AB1B-53A05EDC072A}"/>
                </a:ext>
              </a:extLst>
            </p:cNvPr>
            <p:cNvSpPr txBox="1"/>
            <p:nvPr/>
          </p:nvSpPr>
          <p:spPr>
            <a:xfrm>
              <a:off x="10597535" y="2868462"/>
              <a:ext cx="264816" cy="369332"/>
            </a:xfrm>
            <a:prstGeom prst="rect">
              <a:avLst/>
            </a:prstGeom>
            <a:noFill/>
          </p:spPr>
          <p:txBody>
            <a:bodyPr wrap="none" rtlCol="0">
              <a:spAutoFit/>
            </a:bodyPr>
            <a:lstStyle/>
            <a:p>
              <a:r>
                <a:rPr lang="x-none" b="1" dirty="0">
                  <a:solidFill>
                    <a:schemeClr val="bg1"/>
                  </a:solidFill>
                  <a:latin typeface="Fb Tipograf Black" panose="02020503050405020304" pitchFamily="18" charset="-79"/>
                  <a:cs typeface="Fb Tipograf Black" panose="02020503050405020304" pitchFamily="18" charset="-79"/>
                </a:rPr>
                <a:t>!</a:t>
              </a:r>
            </a:p>
          </p:txBody>
        </p:sp>
      </p:grpSp>
    </p:spTree>
    <p:extLst>
      <p:ext uri="{BB962C8B-B14F-4D97-AF65-F5344CB8AC3E}">
        <p14:creationId xmlns:p14="http://schemas.microsoft.com/office/powerpoint/2010/main" val="779464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 name="Group 67">
            <a:extLst>
              <a:ext uri="{FF2B5EF4-FFF2-40B4-BE49-F238E27FC236}">
                <a16:creationId xmlns:a16="http://schemas.microsoft.com/office/drawing/2014/main" id="{935A4F33-4D64-4DB0-939A-716E6E20AF58}"/>
              </a:ext>
            </a:extLst>
          </p:cNvPr>
          <p:cNvGrpSpPr/>
          <p:nvPr/>
        </p:nvGrpSpPr>
        <p:grpSpPr>
          <a:xfrm>
            <a:off x="5222496" y="5449612"/>
            <a:ext cx="6418120" cy="619980"/>
            <a:chOff x="2970495" y="3025016"/>
            <a:chExt cx="6096000" cy="619980"/>
          </a:xfrm>
        </p:grpSpPr>
        <p:sp>
          <p:nvSpPr>
            <p:cNvPr id="69" name="Arrow: Pentagon 68">
              <a:extLst>
                <a:ext uri="{FF2B5EF4-FFF2-40B4-BE49-F238E27FC236}">
                  <a16:creationId xmlns:a16="http://schemas.microsoft.com/office/drawing/2014/main" id="{8E122C1F-B26F-4203-90BA-0AC48D1CFEB6}"/>
                </a:ext>
              </a:extLst>
            </p:cNvPr>
            <p:cNvSpPr/>
            <p:nvPr/>
          </p:nvSpPr>
          <p:spPr>
            <a:xfrm rot="10800000">
              <a:off x="5231902" y="3025016"/>
              <a:ext cx="2769202" cy="619980"/>
            </a:xfrm>
            <a:prstGeom prst="homePlate">
              <a:avLst/>
            </a:prstGeom>
            <a:solidFill>
              <a:srgbClr val="00B05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sp>
          <p:nvSpPr>
            <p:cNvPr id="70" name="Rectangle 69">
              <a:extLst>
                <a:ext uri="{FF2B5EF4-FFF2-40B4-BE49-F238E27FC236}">
                  <a16:creationId xmlns:a16="http://schemas.microsoft.com/office/drawing/2014/main" id="{F91BF62D-C11E-4CB7-A630-BB57790B78CD}"/>
                </a:ext>
              </a:extLst>
            </p:cNvPr>
            <p:cNvSpPr/>
            <p:nvPr/>
          </p:nvSpPr>
          <p:spPr>
            <a:xfrm>
              <a:off x="2970495" y="3061230"/>
              <a:ext cx="6096000" cy="523221"/>
            </a:xfrm>
            <a:prstGeom prst="rect">
              <a:avLst/>
            </a:prstGeom>
          </p:spPr>
          <p:txBody>
            <a:bodyPr>
              <a:spAutoFit/>
            </a:bodyPr>
            <a:lstStyle/>
            <a:p>
              <a:pPr algn="ctr"/>
              <a:r>
                <a:rPr lang="he-IL" sz="1400" dirty="0">
                  <a:solidFill>
                    <a:schemeClr val="bg1"/>
                  </a:solidFill>
                  <a:latin typeface="Fb Tipograf Black"/>
                  <a:cs typeface="Fb Tipograf" panose="02020503050405020304"/>
                </a:rPr>
                <a:t>5 דק' </a:t>
              </a:r>
            </a:p>
            <a:p>
              <a:pPr algn="ctr"/>
              <a:r>
                <a:rPr lang="he-IL" sz="1400" dirty="0">
                  <a:solidFill>
                    <a:schemeClr val="bg1"/>
                  </a:solidFill>
                  <a:latin typeface="Fb Tipograf Black"/>
                </a:rPr>
                <a:t>הפסקה</a:t>
              </a:r>
            </a:p>
          </p:txBody>
        </p:sp>
      </p:grpSp>
      <p:sp>
        <p:nvSpPr>
          <p:cNvPr id="66" name="Freeform: Shape 65">
            <a:extLst>
              <a:ext uri="{FF2B5EF4-FFF2-40B4-BE49-F238E27FC236}">
                <a16:creationId xmlns:a16="http://schemas.microsoft.com/office/drawing/2014/main" id="{A5A8DF4E-643A-4FB9-9000-46BBB91DDC14}"/>
              </a:ext>
            </a:extLst>
          </p:cNvPr>
          <p:cNvSpPr/>
          <p:nvPr/>
        </p:nvSpPr>
        <p:spPr>
          <a:xfrm>
            <a:off x="8815023" y="5239120"/>
            <a:ext cx="2258484" cy="973479"/>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0070C0"/>
          </a:solidFill>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txBody>
          <a:bodyPr spcFirstLastPara="0" vert="horz" wrap="square" lIns="486739" tIns="30672" rIns="578752" bIns="30671" numCol="1" spcCol="1270" anchor="ctr" anchorCtr="0">
            <a:noAutofit/>
          </a:bodyPr>
          <a:lstStyle/>
          <a:p>
            <a:pPr lvl="0" algn="ctr" defTabSz="1022350" rtl="1" fontAlgn="t">
              <a:lnSpc>
                <a:spcPct val="90000"/>
              </a:lnSpc>
              <a:spcBef>
                <a:spcPct val="0"/>
              </a:spcBef>
              <a:spcAft>
                <a:spcPct val="35000"/>
              </a:spcAft>
            </a:pPr>
            <a:r>
              <a:rPr lang="he-IL" sz="2700" kern="1900" baseline="-25000" dirty="0">
                <a:solidFill>
                  <a:prstClr val="white"/>
                </a:solidFill>
                <a:latin typeface="Fb Tipograf" panose="02020503050405020304" pitchFamily="18" charset="-79"/>
                <a:cs typeface="Fb Tipograf" panose="02020503050405020304" pitchFamily="18" charset="-79"/>
              </a:rPr>
              <a:t>חשיבה מילולית</a:t>
            </a:r>
          </a:p>
          <a:p>
            <a:pPr lvl="0" algn="ctr" defTabSz="1022350" rtl="1" fontAlgn="t">
              <a:lnSpc>
                <a:spcPts val="1000"/>
              </a:lnSpc>
              <a:spcBef>
                <a:spcPct val="0"/>
              </a:spcBef>
              <a:spcAft>
                <a:spcPct val="35000"/>
              </a:spcAft>
            </a:pPr>
            <a:r>
              <a:rPr lang="he-IL" sz="2700" kern="1900" baseline="-25000" dirty="0">
                <a:solidFill>
                  <a:srgbClr val="FFFF00"/>
                </a:solidFill>
                <a:latin typeface="Fb Tipograf" panose="02020503050405020304" pitchFamily="18" charset="-79"/>
                <a:cs typeface="Fb Tipograf" panose="02020503050405020304" pitchFamily="18" charset="-79"/>
              </a:rPr>
              <a:t>מטלת כתיבה</a:t>
            </a:r>
          </a:p>
        </p:txBody>
      </p:sp>
      <p:sp>
        <p:nvSpPr>
          <p:cNvPr id="40" name="Title 39">
            <a:extLst>
              <a:ext uri="{FF2B5EF4-FFF2-40B4-BE49-F238E27FC236}">
                <a16:creationId xmlns:a16="http://schemas.microsoft.com/office/drawing/2014/main" id="{7D90B3C1-E811-B24A-9225-F147B10C257F}"/>
              </a:ext>
            </a:extLst>
          </p:cNvPr>
          <p:cNvSpPr>
            <a:spLocks noGrp="1"/>
          </p:cNvSpPr>
          <p:nvPr>
            <p:ph type="title"/>
          </p:nvPr>
        </p:nvSpPr>
        <p:spPr>
          <a:prstGeom prst="rect">
            <a:avLst/>
          </a:prstGeom>
        </p:spPr>
        <p:txBody>
          <a:bodyPr>
            <a:normAutofit/>
          </a:bodyPr>
          <a:lstStyle/>
          <a:p>
            <a:r>
              <a:rPr lang="he-IL" dirty="0"/>
              <a:t>פרק השאלות בתחום המילולי</a:t>
            </a:r>
          </a:p>
        </p:txBody>
      </p:sp>
      <p:grpSp>
        <p:nvGrpSpPr>
          <p:cNvPr id="34" name="Group 33">
            <a:extLst>
              <a:ext uri="{FF2B5EF4-FFF2-40B4-BE49-F238E27FC236}">
                <a16:creationId xmlns:a16="http://schemas.microsoft.com/office/drawing/2014/main" id="{CF9D25A9-9FC5-CF46-8D3F-7B33FC9546AA}"/>
              </a:ext>
            </a:extLst>
          </p:cNvPr>
          <p:cNvGrpSpPr/>
          <p:nvPr/>
        </p:nvGrpSpPr>
        <p:grpSpPr>
          <a:xfrm flipH="1">
            <a:off x="13080776" y="47801"/>
            <a:ext cx="503057" cy="1921263"/>
            <a:chOff x="2015424" y="-1847"/>
            <a:chExt cx="1437328" cy="5489412"/>
          </a:xfrm>
        </p:grpSpPr>
        <p:sp>
          <p:nvSpPr>
            <p:cNvPr id="35" name="Rectangle 34">
              <a:extLst>
                <a:ext uri="{FF2B5EF4-FFF2-40B4-BE49-F238E27FC236}">
                  <a16:creationId xmlns:a16="http://schemas.microsoft.com/office/drawing/2014/main" id="{FC1E3279-76E2-3743-A967-2098077BCB99}"/>
                </a:ext>
              </a:extLst>
            </p:cNvPr>
            <p:cNvSpPr/>
            <p:nvPr/>
          </p:nvSpPr>
          <p:spPr>
            <a:xfrm>
              <a:off x="2701620" y="-1847"/>
              <a:ext cx="72000" cy="40233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solidFill>
                  <a:schemeClr val="tx1"/>
                </a:solidFill>
              </a:endParaRPr>
            </a:p>
          </p:txBody>
        </p:sp>
        <p:sp>
          <p:nvSpPr>
            <p:cNvPr id="36" name="Rounded Rectangle 51">
              <a:extLst>
                <a:ext uri="{FF2B5EF4-FFF2-40B4-BE49-F238E27FC236}">
                  <a16:creationId xmlns:a16="http://schemas.microsoft.com/office/drawing/2014/main" id="{D24B9493-03A1-B548-9B77-F686BCF9E5A9}"/>
                </a:ext>
              </a:extLst>
            </p:cNvPr>
            <p:cNvSpPr/>
            <p:nvPr/>
          </p:nvSpPr>
          <p:spPr>
            <a:xfrm rot="5400000" flipH="1">
              <a:off x="1970982" y="4005795"/>
              <a:ext cx="1526212" cy="1437328"/>
            </a:xfrm>
            <a:custGeom>
              <a:avLst/>
              <a:gdLst/>
              <a:ahLst/>
              <a:cxnLst/>
              <a:rect l="l" t="t" r="r" b="b"/>
              <a:pathLst>
                <a:path w="2928608" h="2758049">
                  <a:moveTo>
                    <a:pt x="2797052" y="1199936"/>
                  </a:moveTo>
                  <a:lnTo>
                    <a:pt x="2797052" y="1541978"/>
                  </a:lnTo>
                  <a:cubicBezTo>
                    <a:pt x="2797052" y="1578306"/>
                    <a:pt x="2826502" y="1607756"/>
                    <a:pt x="2862830" y="1607756"/>
                  </a:cubicBezTo>
                  <a:lnTo>
                    <a:pt x="2862830" y="1607755"/>
                  </a:lnTo>
                  <a:cubicBezTo>
                    <a:pt x="2899158" y="1607755"/>
                    <a:pt x="2928608" y="1578305"/>
                    <a:pt x="2928608" y="1541977"/>
                  </a:cubicBezTo>
                  <a:lnTo>
                    <a:pt x="2928607" y="1199936"/>
                  </a:lnTo>
                  <a:cubicBezTo>
                    <a:pt x="2928607" y="1163608"/>
                    <a:pt x="2899158" y="1134159"/>
                    <a:pt x="2862830" y="1134158"/>
                  </a:cubicBezTo>
                  <a:cubicBezTo>
                    <a:pt x="2826502" y="1134159"/>
                    <a:pt x="2797052" y="1163608"/>
                    <a:pt x="2797052" y="1199936"/>
                  </a:cubicBezTo>
                  <a:close/>
                  <a:moveTo>
                    <a:pt x="2593193" y="1147315"/>
                  </a:moveTo>
                  <a:lnTo>
                    <a:pt x="2593193" y="1594601"/>
                  </a:lnTo>
                  <a:cubicBezTo>
                    <a:pt x="2593193" y="1630929"/>
                    <a:pt x="2622643" y="1660379"/>
                    <a:pt x="2658971" y="1660379"/>
                  </a:cubicBezTo>
                  <a:lnTo>
                    <a:pt x="2658971" y="1660378"/>
                  </a:lnTo>
                  <a:cubicBezTo>
                    <a:pt x="2695299" y="1660378"/>
                    <a:pt x="2724749" y="1630928"/>
                    <a:pt x="2724749" y="1594600"/>
                  </a:cubicBezTo>
                  <a:lnTo>
                    <a:pt x="2724748" y="1147315"/>
                  </a:lnTo>
                  <a:cubicBezTo>
                    <a:pt x="2724748" y="1110987"/>
                    <a:pt x="2695299" y="1081538"/>
                    <a:pt x="2658971" y="1081537"/>
                  </a:cubicBezTo>
                  <a:cubicBezTo>
                    <a:pt x="2622643" y="1081538"/>
                    <a:pt x="2593193" y="1110987"/>
                    <a:pt x="2593193" y="1147315"/>
                  </a:cubicBezTo>
                  <a:close/>
                  <a:moveTo>
                    <a:pt x="2389334" y="1121004"/>
                  </a:moveTo>
                  <a:lnTo>
                    <a:pt x="2389334" y="1620912"/>
                  </a:lnTo>
                  <a:cubicBezTo>
                    <a:pt x="2389334" y="1657240"/>
                    <a:pt x="2418784" y="1686690"/>
                    <a:pt x="2455112" y="1686690"/>
                  </a:cubicBezTo>
                  <a:lnTo>
                    <a:pt x="2455112" y="1686689"/>
                  </a:lnTo>
                  <a:cubicBezTo>
                    <a:pt x="2491440" y="1686689"/>
                    <a:pt x="2520890" y="1657239"/>
                    <a:pt x="2520890" y="1620911"/>
                  </a:cubicBezTo>
                  <a:lnTo>
                    <a:pt x="2520889" y="1121004"/>
                  </a:lnTo>
                  <a:cubicBezTo>
                    <a:pt x="2520889" y="1084676"/>
                    <a:pt x="2491440" y="1055227"/>
                    <a:pt x="2455112" y="1055226"/>
                  </a:cubicBezTo>
                  <a:cubicBezTo>
                    <a:pt x="2418784" y="1055227"/>
                    <a:pt x="2389334" y="1084676"/>
                    <a:pt x="2389334" y="1121004"/>
                  </a:cubicBezTo>
                  <a:close/>
                  <a:moveTo>
                    <a:pt x="1314382" y="1247024"/>
                  </a:moveTo>
                  <a:cubicBezTo>
                    <a:pt x="1314381" y="1225915"/>
                    <a:pt x="1331494" y="1208803"/>
                    <a:pt x="1352603" y="1208803"/>
                  </a:cubicBezTo>
                  <a:lnTo>
                    <a:pt x="1410313" y="1208803"/>
                  </a:lnTo>
                  <a:lnTo>
                    <a:pt x="1410313" y="1146778"/>
                  </a:lnTo>
                  <a:cubicBezTo>
                    <a:pt x="1410313" y="1145599"/>
                    <a:pt x="1410393" y="1144438"/>
                    <a:pt x="1411688" y="1143457"/>
                  </a:cubicBezTo>
                  <a:lnTo>
                    <a:pt x="1408531" y="1133444"/>
                  </a:lnTo>
                  <a:cubicBezTo>
                    <a:pt x="1410371" y="1112415"/>
                    <a:pt x="1428909" y="1096860"/>
                    <a:pt x="1449938" y="1098699"/>
                  </a:cubicBezTo>
                  <a:lnTo>
                    <a:pt x="2236821" y="1167543"/>
                  </a:lnTo>
                  <a:cubicBezTo>
                    <a:pt x="2257849" y="1169383"/>
                    <a:pt x="2273405" y="1187920"/>
                    <a:pt x="2271565" y="1208950"/>
                  </a:cubicBezTo>
                  <a:cubicBezTo>
                    <a:pt x="2269725" y="1229978"/>
                    <a:pt x="2251187" y="1245533"/>
                    <a:pt x="2230159" y="1243693"/>
                  </a:cubicBezTo>
                  <a:cubicBezTo>
                    <a:pt x="1973864" y="1221271"/>
                    <a:pt x="1717570" y="1198849"/>
                    <a:pt x="1461275" y="1176426"/>
                  </a:cubicBezTo>
                  <a:lnTo>
                    <a:pt x="1461274" y="1208803"/>
                  </a:lnTo>
                  <a:lnTo>
                    <a:pt x="1518985" y="1208803"/>
                  </a:lnTo>
                  <a:cubicBezTo>
                    <a:pt x="1540095" y="1208802"/>
                    <a:pt x="1557205" y="1225915"/>
                    <a:pt x="1557206" y="1247025"/>
                  </a:cubicBezTo>
                  <a:lnTo>
                    <a:pt x="1557207" y="1247023"/>
                  </a:lnTo>
                  <a:cubicBezTo>
                    <a:pt x="1557207" y="1268132"/>
                    <a:pt x="1540095" y="1285244"/>
                    <a:pt x="1518986" y="1285244"/>
                  </a:cubicBezTo>
                  <a:cubicBezTo>
                    <a:pt x="1499749" y="1285244"/>
                    <a:pt x="1480511" y="1285243"/>
                    <a:pt x="1461275" y="1285244"/>
                  </a:cubicBezTo>
                  <a:lnTo>
                    <a:pt x="1461275" y="1337600"/>
                  </a:lnTo>
                  <a:lnTo>
                    <a:pt x="1518985" y="1337600"/>
                  </a:lnTo>
                  <a:cubicBezTo>
                    <a:pt x="1540095" y="1337600"/>
                    <a:pt x="1557206" y="1354713"/>
                    <a:pt x="1557206" y="1375821"/>
                  </a:cubicBezTo>
                  <a:lnTo>
                    <a:pt x="1557207" y="1375820"/>
                  </a:lnTo>
                  <a:cubicBezTo>
                    <a:pt x="1557206" y="1396928"/>
                    <a:pt x="1540095" y="1414041"/>
                    <a:pt x="1518986" y="1414041"/>
                  </a:cubicBezTo>
                  <a:cubicBezTo>
                    <a:pt x="1499750" y="1414041"/>
                    <a:pt x="1480511" y="1414041"/>
                    <a:pt x="1461275" y="1414042"/>
                  </a:cubicBezTo>
                  <a:lnTo>
                    <a:pt x="1461275" y="1466398"/>
                  </a:lnTo>
                  <a:lnTo>
                    <a:pt x="1518985" y="1466398"/>
                  </a:lnTo>
                  <a:cubicBezTo>
                    <a:pt x="1540095" y="1466398"/>
                    <a:pt x="1557206" y="1483509"/>
                    <a:pt x="1557206" y="1504618"/>
                  </a:cubicBezTo>
                  <a:lnTo>
                    <a:pt x="1557207" y="1504619"/>
                  </a:lnTo>
                  <a:cubicBezTo>
                    <a:pt x="1557207" y="1525727"/>
                    <a:pt x="1540094" y="1542838"/>
                    <a:pt x="1518986" y="1542839"/>
                  </a:cubicBezTo>
                  <a:cubicBezTo>
                    <a:pt x="1499749" y="1542839"/>
                    <a:pt x="1480511" y="1542838"/>
                    <a:pt x="1461275" y="1542839"/>
                  </a:cubicBezTo>
                  <a:lnTo>
                    <a:pt x="1461274" y="1575412"/>
                  </a:lnTo>
                  <a:lnTo>
                    <a:pt x="2226550" y="1494978"/>
                  </a:lnTo>
                  <a:cubicBezTo>
                    <a:pt x="2247542" y="1492772"/>
                    <a:pt x="2266350" y="1508001"/>
                    <a:pt x="2268556" y="1528995"/>
                  </a:cubicBezTo>
                  <a:cubicBezTo>
                    <a:pt x="2270763" y="1549988"/>
                    <a:pt x="2255534" y="1568794"/>
                    <a:pt x="2234542" y="1571000"/>
                  </a:cubicBezTo>
                  <a:cubicBezTo>
                    <a:pt x="1972686" y="1598522"/>
                    <a:pt x="1710833" y="1626046"/>
                    <a:pt x="1448978" y="1653567"/>
                  </a:cubicBezTo>
                  <a:cubicBezTo>
                    <a:pt x="1427984" y="1655774"/>
                    <a:pt x="1409178" y="1640544"/>
                    <a:pt x="1406971" y="1619551"/>
                  </a:cubicBezTo>
                  <a:cubicBezTo>
                    <a:pt x="1406474" y="1614827"/>
                    <a:pt x="1406862" y="1610214"/>
                    <a:pt x="1410805" y="1606610"/>
                  </a:cubicBezTo>
                  <a:lnTo>
                    <a:pt x="1410312" y="1605422"/>
                  </a:lnTo>
                  <a:lnTo>
                    <a:pt x="1410312" y="1542839"/>
                  </a:lnTo>
                  <a:lnTo>
                    <a:pt x="1352603" y="1542841"/>
                  </a:lnTo>
                  <a:cubicBezTo>
                    <a:pt x="1331494" y="1542841"/>
                    <a:pt x="1314382" y="1525729"/>
                    <a:pt x="1314382" y="1504619"/>
                  </a:cubicBezTo>
                  <a:cubicBezTo>
                    <a:pt x="1314382" y="1483510"/>
                    <a:pt x="1331493" y="1466397"/>
                    <a:pt x="1352603" y="1466398"/>
                  </a:cubicBezTo>
                  <a:lnTo>
                    <a:pt x="1410312" y="1466398"/>
                  </a:lnTo>
                  <a:lnTo>
                    <a:pt x="1410313" y="1414042"/>
                  </a:lnTo>
                  <a:lnTo>
                    <a:pt x="1352603" y="1414042"/>
                  </a:lnTo>
                  <a:cubicBezTo>
                    <a:pt x="1331494" y="1414041"/>
                    <a:pt x="1314383" y="1396930"/>
                    <a:pt x="1314382" y="1375820"/>
                  </a:cubicBezTo>
                  <a:cubicBezTo>
                    <a:pt x="1314383" y="1354713"/>
                    <a:pt x="1331494" y="1337600"/>
                    <a:pt x="1352603" y="1337601"/>
                  </a:cubicBezTo>
                  <a:lnTo>
                    <a:pt x="1410312" y="1337600"/>
                  </a:lnTo>
                  <a:lnTo>
                    <a:pt x="1410312" y="1285244"/>
                  </a:lnTo>
                  <a:lnTo>
                    <a:pt x="1352603" y="1285244"/>
                  </a:lnTo>
                  <a:cubicBezTo>
                    <a:pt x="1331494" y="1285244"/>
                    <a:pt x="1314381" y="1268133"/>
                    <a:pt x="1314382" y="1247024"/>
                  </a:cubicBezTo>
                  <a:close/>
                  <a:moveTo>
                    <a:pt x="1171967" y="72000"/>
                  </a:moveTo>
                  <a:lnTo>
                    <a:pt x="1171967" y="288000"/>
                  </a:lnTo>
                  <a:cubicBezTo>
                    <a:pt x="1171967" y="327765"/>
                    <a:pt x="1204202" y="360000"/>
                    <a:pt x="1243967" y="360000"/>
                  </a:cubicBezTo>
                  <a:cubicBezTo>
                    <a:pt x="1283732" y="360000"/>
                    <a:pt x="1315967" y="327765"/>
                    <a:pt x="1315967" y="288000"/>
                  </a:cubicBezTo>
                  <a:lnTo>
                    <a:pt x="1315967" y="72000"/>
                  </a:lnTo>
                  <a:cubicBezTo>
                    <a:pt x="1315967" y="32235"/>
                    <a:pt x="1283732" y="0"/>
                    <a:pt x="1243967" y="0"/>
                  </a:cubicBezTo>
                  <a:cubicBezTo>
                    <a:pt x="1204202" y="0"/>
                    <a:pt x="1171967" y="32235"/>
                    <a:pt x="1171967" y="72000"/>
                  </a:cubicBezTo>
                  <a:close/>
                  <a:moveTo>
                    <a:pt x="1171966" y="2470049"/>
                  </a:moveTo>
                  <a:lnTo>
                    <a:pt x="1171966" y="2686049"/>
                  </a:lnTo>
                  <a:cubicBezTo>
                    <a:pt x="1171966" y="2725814"/>
                    <a:pt x="1204201" y="2758049"/>
                    <a:pt x="1243966" y="2758049"/>
                  </a:cubicBezTo>
                  <a:cubicBezTo>
                    <a:pt x="1283731" y="2758049"/>
                    <a:pt x="1315966" y="2725814"/>
                    <a:pt x="1315966" y="2686049"/>
                  </a:cubicBezTo>
                  <a:lnTo>
                    <a:pt x="1315966" y="2470049"/>
                  </a:lnTo>
                  <a:cubicBezTo>
                    <a:pt x="1315966" y="2430284"/>
                    <a:pt x="1283731" y="2398049"/>
                    <a:pt x="1243966" y="2398049"/>
                  </a:cubicBezTo>
                  <a:cubicBezTo>
                    <a:pt x="1204201" y="2398049"/>
                    <a:pt x="1171966" y="2430284"/>
                    <a:pt x="1171966" y="2470049"/>
                  </a:cubicBezTo>
                  <a:close/>
                  <a:moveTo>
                    <a:pt x="515345" y="1370958"/>
                  </a:moveTo>
                  <a:cubicBezTo>
                    <a:pt x="515344" y="1558300"/>
                    <a:pt x="586814" y="1745642"/>
                    <a:pt x="729750" y="1888579"/>
                  </a:cubicBezTo>
                  <a:cubicBezTo>
                    <a:pt x="1015625" y="2174454"/>
                    <a:pt x="1479119" y="2174454"/>
                    <a:pt x="1764994" y="1888580"/>
                  </a:cubicBezTo>
                  <a:lnTo>
                    <a:pt x="1940572" y="1713001"/>
                  </a:lnTo>
                  <a:lnTo>
                    <a:pt x="2136413" y="1713002"/>
                  </a:lnTo>
                  <a:cubicBezTo>
                    <a:pt x="2215124" y="1713001"/>
                    <a:pt x="2278929" y="1649195"/>
                    <a:pt x="2278929" y="1570486"/>
                  </a:cubicBezTo>
                  <a:lnTo>
                    <a:pt x="2278929" y="1374645"/>
                  </a:lnTo>
                  <a:lnTo>
                    <a:pt x="2282614" y="1370959"/>
                  </a:lnTo>
                  <a:lnTo>
                    <a:pt x="2278929" y="1367272"/>
                  </a:lnTo>
                  <a:lnTo>
                    <a:pt x="2278929" y="1171432"/>
                  </a:lnTo>
                  <a:cubicBezTo>
                    <a:pt x="2278929" y="1092722"/>
                    <a:pt x="2215123" y="1028916"/>
                    <a:pt x="2136413" y="1028916"/>
                  </a:cubicBezTo>
                  <a:lnTo>
                    <a:pt x="1940571" y="1028916"/>
                  </a:lnTo>
                  <a:cubicBezTo>
                    <a:pt x="1882045" y="970390"/>
                    <a:pt x="1823519" y="911862"/>
                    <a:pt x="1764993" y="853336"/>
                  </a:cubicBezTo>
                  <a:cubicBezTo>
                    <a:pt x="1479118" y="567461"/>
                    <a:pt x="1015625" y="567462"/>
                    <a:pt x="729750" y="853336"/>
                  </a:cubicBezTo>
                  <a:cubicBezTo>
                    <a:pt x="586813" y="996273"/>
                    <a:pt x="515344" y="1183616"/>
                    <a:pt x="515345" y="1370958"/>
                  </a:cubicBezTo>
                  <a:close/>
                  <a:moveTo>
                    <a:pt x="388776" y="2386770"/>
                  </a:moveTo>
                  <a:cubicBezTo>
                    <a:pt x="388776" y="2405196"/>
                    <a:pt x="395805" y="2423622"/>
                    <a:pt x="409865" y="2437681"/>
                  </a:cubicBezTo>
                  <a:cubicBezTo>
                    <a:pt x="437983" y="2465800"/>
                    <a:pt x="483570" y="2465800"/>
                    <a:pt x="511688" y="2437681"/>
                  </a:cubicBezTo>
                  <a:lnTo>
                    <a:pt x="664423" y="2284946"/>
                  </a:lnTo>
                  <a:cubicBezTo>
                    <a:pt x="692541" y="2256828"/>
                    <a:pt x="692541" y="2211241"/>
                    <a:pt x="664423" y="2183123"/>
                  </a:cubicBezTo>
                  <a:cubicBezTo>
                    <a:pt x="636305" y="2155005"/>
                    <a:pt x="590718" y="2155005"/>
                    <a:pt x="562599" y="2183123"/>
                  </a:cubicBezTo>
                  <a:lnTo>
                    <a:pt x="409865" y="2335858"/>
                  </a:lnTo>
                  <a:cubicBezTo>
                    <a:pt x="395805" y="2349917"/>
                    <a:pt x="388776" y="2368343"/>
                    <a:pt x="388776" y="2386770"/>
                  </a:cubicBezTo>
                  <a:close/>
                  <a:moveTo>
                    <a:pt x="388776" y="365689"/>
                  </a:moveTo>
                  <a:cubicBezTo>
                    <a:pt x="388776" y="384115"/>
                    <a:pt x="395805" y="402541"/>
                    <a:pt x="409865" y="416600"/>
                  </a:cubicBezTo>
                  <a:lnTo>
                    <a:pt x="562599" y="569335"/>
                  </a:lnTo>
                  <a:cubicBezTo>
                    <a:pt x="590718" y="597454"/>
                    <a:pt x="636305" y="597454"/>
                    <a:pt x="664423" y="569335"/>
                  </a:cubicBezTo>
                  <a:cubicBezTo>
                    <a:pt x="692541" y="541217"/>
                    <a:pt x="692541" y="495630"/>
                    <a:pt x="664423" y="467512"/>
                  </a:cubicBezTo>
                  <a:lnTo>
                    <a:pt x="511688" y="314777"/>
                  </a:lnTo>
                  <a:cubicBezTo>
                    <a:pt x="483570" y="286659"/>
                    <a:pt x="437983" y="286659"/>
                    <a:pt x="409865" y="314777"/>
                  </a:cubicBezTo>
                  <a:cubicBezTo>
                    <a:pt x="395805" y="328836"/>
                    <a:pt x="388776" y="347262"/>
                    <a:pt x="388776" y="365689"/>
                  </a:cubicBezTo>
                  <a:close/>
                  <a:moveTo>
                    <a:pt x="0" y="1379024"/>
                  </a:moveTo>
                  <a:cubicBezTo>
                    <a:pt x="0" y="1418789"/>
                    <a:pt x="32235" y="1451024"/>
                    <a:pt x="72000" y="1451024"/>
                  </a:cubicBezTo>
                  <a:lnTo>
                    <a:pt x="288000" y="1451024"/>
                  </a:lnTo>
                  <a:cubicBezTo>
                    <a:pt x="327765" y="1451024"/>
                    <a:pt x="360000" y="1418789"/>
                    <a:pt x="360000" y="1379024"/>
                  </a:cubicBezTo>
                  <a:cubicBezTo>
                    <a:pt x="360000" y="1339259"/>
                    <a:pt x="327765" y="1307024"/>
                    <a:pt x="288000" y="1307024"/>
                  </a:cubicBezTo>
                  <a:lnTo>
                    <a:pt x="72000" y="1307024"/>
                  </a:lnTo>
                  <a:cubicBezTo>
                    <a:pt x="32235" y="1307024"/>
                    <a:pt x="0" y="1339259"/>
                    <a:pt x="0" y="137902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grpSp>
      <p:graphicFrame>
        <p:nvGraphicFramePr>
          <p:cNvPr id="50" name="Object 49">
            <a:extLst>
              <a:ext uri="{FF2B5EF4-FFF2-40B4-BE49-F238E27FC236}">
                <a16:creationId xmlns:a16="http://schemas.microsoft.com/office/drawing/2014/main" id="{42A041DE-62A0-6848-9208-57CEEAB3DD8A}"/>
              </a:ext>
            </a:extLst>
          </p:cNvPr>
          <p:cNvGraphicFramePr>
            <a:graphicFrameLocks noChangeAspect="1"/>
          </p:cNvGraphicFramePr>
          <p:nvPr/>
        </p:nvGraphicFramePr>
        <p:xfrm>
          <a:off x="2575968" y="1841055"/>
          <a:ext cx="4320480" cy="2766156"/>
        </p:xfrm>
        <a:graphic>
          <a:graphicData uri="http://schemas.openxmlformats.org/presentationml/2006/ole">
            <mc:AlternateContent xmlns:mc="http://schemas.openxmlformats.org/markup-compatibility/2006">
              <mc:Choice xmlns:v="urn:schemas-microsoft-com:vml" Requires="v">
                <p:oleObj spid="_x0000_s1027" name="Acrobat Document" r:id="rId4" imgW="9753366" imgH="7315005" progId="AcroExch.Document.DC">
                  <p:embed/>
                </p:oleObj>
              </mc:Choice>
              <mc:Fallback>
                <p:oleObj name="Acrobat Document" r:id="rId4" imgW="9753366" imgH="7315005" progId="AcroExch.Document.DC">
                  <p:embed/>
                  <p:pic>
                    <p:nvPicPr>
                      <p:cNvPr id="50" name="Object 49">
                        <a:extLst>
                          <a:ext uri="{FF2B5EF4-FFF2-40B4-BE49-F238E27FC236}">
                            <a16:creationId xmlns:a16="http://schemas.microsoft.com/office/drawing/2014/main" id="{42A041DE-62A0-6848-9208-57CEEAB3DD8A}"/>
                          </a:ext>
                        </a:extLst>
                      </p:cNvPr>
                      <p:cNvPicPr/>
                      <p:nvPr/>
                    </p:nvPicPr>
                    <p:blipFill>
                      <a:blip r:embed="rId5"/>
                      <a:stretch>
                        <a:fillRect/>
                      </a:stretch>
                    </p:blipFill>
                    <p:spPr>
                      <a:xfrm>
                        <a:off x="2575968" y="1841055"/>
                        <a:ext cx="4320480" cy="2766156"/>
                      </a:xfrm>
                      <a:prstGeom prst="rect">
                        <a:avLst/>
                      </a:prstGeom>
                    </p:spPr>
                  </p:pic>
                </p:oleObj>
              </mc:Fallback>
            </mc:AlternateContent>
          </a:graphicData>
        </a:graphic>
      </p:graphicFrame>
      <p:pic>
        <p:nvPicPr>
          <p:cNvPr id="4" name="Picture 3">
            <a:extLst>
              <a:ext uri="{FF2B5EF4-FFF2-40B4-BE49-F238E27FC236}">
                <a16:creationId xmlns:a16="http://schemas.microsoft.com/office/drawing/2014/main" id="{45F6637A-3195-094D-8660-8660957EAA02}"/>
              </a:ext>
            </a:extLst>
          </p:cNvPr>
          <p:cNvPicPr>
            <a:picLocks noChangeAspect="1"/>
          </p:cNvPicPr>
          <p:nvPr/>
        </p:nvPicPr>
        <p:blipFill>
          <a:blip r:embed="rId6"/>
          <a:stretch>
            <a:fillRect/>
          </a:stretch>
        </p:blipFill>
        <p:spPr>
          <a:xfrm>
            <a:off x="3886929" y="751877"/>
            <a:ext cx="901865" cy="1029487"/>
          </a:xfrm>
          <a:prstGeom prst="rect">
            <a:avLst/>
          </a:prstGeom>
        </p:spPr>
      </p:pic>
      <p:pic>
        <p:nvPicPr>
          <p:cNvPr id="45" name="Picture 44">
            <a:extLst>
              <a:ext uri="{FF2B5EF4-FFF2-40B4-BE49-F238E27FC236}">
                <a16:creationId xmlns:a16="http://schemas.microsoft.com/office/drawing/2014/main" id="{5EDCD57B-4574-1B40-82AD-E815AD2FDFA8}"/>
              </a:ext>
            </a:extLst>
          </p:cNvPr>
          <p:cNvPicPr>
            <a:picLocks noChangeAspect="1"/>
          </p:cNvPicPr>
          <p:nvPr/>
        </p:nvPicPr>
        <p:blipFill>
          <a:blip r:embed="rId7"/>
          <a:stretch>
            <a:fillRect/>
          </a:stretch>
        </p:blipFill>
        <p:spPr>
          <a:xfrm>
            <a:off x="8544272" y="4581128"/>
            <a:ext cx="1745406" cy="65555"/>
          </a:xfrm>
          <a:prstGeom prst="rect">
            <a:avLst/>
          </a:prstGeom>
        </p:spPr>
      </p:pic>
      <p:grpSp>
        <p:nvGrpSpPr>
          <p:cNvPr id="2" name="Group 1"/>
          <p:cNvGrpSpPr/>
          <p:nvPr/>
        </p:nvGrpSpPr>
        <p:grpSpPr>
          <a:xfrm>
            <a:off x="10731448" y="431099"/>
            <a:ext cx="525081" cy="525081"/>
            <a:chOff x="10731448" y="431099"/>
            <a:chExt cx="525081" cy="525081"/>
          </a:xfrm>
        </p:grpSpPr>
        <p:sp>
          <p:nvSpPr>
            <p:cNvPr id="27" name="Oval 26">
              <a:extLst>
                <a:ext uri="{FF2B5EF4-FFF2-40B4-BE49-F238E27FC236}">
                  <a16:creationId xmlns:a16="http://schemas.microsoft.com/office/drawing/2014/main" id="{F49F6AAF-86A8-1545-AF12-4163E54CCF39}"/>
                </a:ext>
              </a:extLst>
            </p:cNvPr>
            <p:cNvSpPr/>
            <p:nvPr/>
          </p:nvSpPr>
          <p:spPr>
            <a:xfrm>
              <a:off x="10731448" y="431099"/>
              <a:ext cx="525081" cy="5250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pic>
          <p:nvPicPr>
            <p:cNvPr id="23" name="Picture 22">
              <a:extLst>
                <a:ext uri="{FF2B5EF4-FFF2-40B4-BE49-F238E27FC236}">
                  <a16:creationId xmlns:a16="http://schemas.microsoft.com/office/drawing/2014/main" id="{D5B8C2CA-F9A9-0747-9C61-F8BFEF540183}"/>
                </a:ext>
              </a:extLst>
            </p:cNvPr>
            <p:cNvPicPr>
              <a:picLocks noChangeAspect="1"/>
            </p:cNvPicPr>
            <p:nvPr/>
          </p:nvPicPr>
          <p:blipFill>
            <a:blip r:embed="rId8"/>
            <a:stretch>
              <a:fillRect/>
            </a:stretch>
          </p:blipFill>
          <p:spPr>
            <a:xfrm>
              <a:off x="10820399" y="475614"/>
              <a:ext cx="436053" cy="436053"/>
            </a:xfrm>
            <a:prstGeom prst="rect">
              <a:avLst/>
            </a:prstGeom>
            <a:effectLst/>
          </p:spPr>
        </p:pic>
      </p:grpSp>
      <p:pic>
        <p:nvPicPr>
          <p:cNvPr id="3" name="Picture 2">
            <a:extLst>
              <a:ext uri="{FF2B5EF4-FFF2-40B4-BE49-F238E27FC236}">
                <a16:creationId xmlns:a16="http://schemas.microsoft.com/office/drawing/2014/main" id="{A8B939EF-F0F6-EA4A-986E-48ABDA837E4A}"/>
              </a:ext>
            </a:extLst>
          </p:cNvPr>
          <p:cNvPicPr>
            <a:picLocks noChangeAspect="1"/>
          </p:cNvPicPr>
          <p:nvPr/>
        </p:nvPicPr>
        <p:blipFill>
          <a:blip r:embed="rId9"/>
          <a:stretch>
            <a:fillRect/>
          </a:stretch>
        </p:blipFill>
        <p:spPr>
          <a:xfrm flipH="1">
            <a:off x="8847464" y="2924912"/>
            <a:ext cx="1139022" cy="1682299"/>
          </a:xfrm>
          <a:prstGeom prst="rect">
            <a:avLst/>
          </a:prstGeom>
        </p:spPr>
      </p:pic>
      <p:grpSp>
        <p:nvGrpSpPr>
          <p:cNvPr id="61" name="Group 60">
            <a:extLst>
              <a:ext uri="{FF2B5EF4-FFF2-40B4-BE49-F238E27FC236}">
                <a16:creationId xmlns:a16="http://schemas.microsoft.com/office/drawing/2014/main" id="{EDCCD13C-24D5-49B6-9499-8DB5B14A7B6E}"/>
              </a:ext>
            </a:extLst>
          </p:cNvPr>
          <p:cNvGrpSpPr/>
          <p:nvPr/>
        </p:nvGrpSpPr>
        <p:grpSpPr>
          <a:xfrm>
            <a:off x="2486192" y="5449612"/>
            <a:ext cx="6418120" cy="619980"/>
            <a:chOff x="2970495" y="3025016"/>
            <a:chExt cx="6096000" cy="619980"/>
          </a:xfrm>
        </p:grpSpPr>
        <p:sp>
          <p:nvSpPr>
            <p:cNvPr id="62" name="Arrow: Pentagon 61">
              <a:extLst>
                <a:ext uri="{FF2B5EF4-FFF2-40B4-BE49-F238E27FC236}">
                  <a16:creationId xmlns:a16="http://schemas.microsoft.com/office/drawing/2014/main" id="{3980B19B-6385-41F6-AC93-5E6D1924D0B6}"/>
                </a:ext>
              </a:extLst>
            </p:cNvPr>
            <p:cNvSpPr/>
            <p:nvPr/>
          </p:nvSpPr>
          <p:spPr>
            <a:xfrm rot="10800000">
              <a:off x="5231902" y="3025016"/>
              <a:ext cx="3072385" cy="619980"/>
            </a:xfrm>
            <a:prstGeom prst="homePlat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sp>
          <p:nvSpPr>
            <p:cNvPr id="63" name="Rectangle 62">
              <a:extLst>
                <a:ext uri="{FF2B5EF4-FFF2-40B4-BE49-F238E27FC236}">
                  <a16:creationId xmlns:a16="http://schemas.microsoft.com/office/drawing/2014/main" id="{FD30EFCF-BF42-449C-9666-4982A4DBA907}"/>
                </a:ext>
              </a:extLst>
            </p:cNvPr>
            <p:cNvSpPr/>
            <p:nvPr/>
          </p:nvSpPr>
          <p:spPr>
            <a:xfrm>
              <a:off x="2970495" y="3061230"/>
              <a:ext cx="6096000" cy="523221"/>
            </a:xfrm>
            <a:prstGeom prst="rect">
              <a:avLst/>
            </a:prstGeom>
            <a:ln>
              <a:noFill/>
            </a:ln>
          </p:spPr>
          <p:txBody>
            <a:bodyPr>
              <a:spAutoFit/>
            </a:bodyPr>
            <a:lstStyle/>
            <a:p>
              <a:pPr algn="ctr"/>
              <a:r>
                <a:rPr lang="he-IL" sz="1400" dirty="0">
                  <a:solidFill>
                    <a:schemeClr val="bg1"/>
                  </a:solidFill>
                  <a:latin typeface="Fb Tipograf Black"/>
                  <a:cs typeface="Fb Tipograf" panose="02020503050405020304"/>
                </a:rPr>
                <a:t>5 דק' </a:t>
              </a:r>
            </a:p>
            <a:p>
              <a:pPr algn="ctr"/>
              <a:r>
                <a:rPr lang="he-IL" sz="1400" dirty="0">
                  <a:solidFill>
                    <a:schemeClr val="bg1"/>
                  </a:solidFill>
                  <a:latin typeface="Fb Tipograf Black"/>
                </a:rPr>
                <a:t>הפסקה</a:t>
              </a:r>
            </a:p>
          </p:txBody>
        </p:sp>
      </p:grpSp>
      <p:sp>
        <p:nvSpPr>
          <p:cNvPr id="64" name="Freeform: Shape 63">
            <a:extLst>
              <a:ext uri="{FF2B5EF4-FFF2-40B4-BE49-F238E27FC236}">
                <a16:creationId xmlns:a16="http://schemas.microsoft.com/office/drawing/2014/main" id="{05F9FEC0-6114-4941-AC8B-9D7F4DA36989}"/>
              </a:ext>
            </a:extLst>
          </p:cNvPr>
          <p:cNvSpPr/>
          <p:nvPr/>
        </p:nvSpPr>
        <p:spPr>
          <a:xfrm>
            <a:off x="3252477" y="5263721"/>
            <a:ext cx="2170771" cy="973478"/>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0070C0"/>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spcFirstLastPara="0" vert="horz" wrap="square" lIns="486739" tIns="30671" rIns="578751" bIns="30671" numCol="1" spcCol="1270" anchor="ctr" anchorCtr="0">
            <a:noAutofit/>
          </a:bodyPr>
          <a:lstStyle/>
          <a:p>
            <a:pPr lvl="0" algn="ctr" defTabSz="1022350" rtl="1">
              <a:lnSpc>
                <a:spcPct val="90000"/>
              </a:lnSpc>
              <a:spcBef>
                <a:spcPct val="0"/>
              </a:spcBef>
              <a:spcAft>
                <a:spcPct val="35000"/>
              </a:spcAft>
            </a:pPr>
            <a:r>
              <a:rPr lang="he-IL" kern="1900" dirty="0">
                <a:solidFill>
                  <a:prstClr val="white"/>
                </a:solidFill>
                <a:latin typeface="Fb Tipograf" panose="02020503050405020304" pitchFamily="18" charset="-79"/>
                <a:cs typeface="Fb Tipograf" panose="02020503050405020304" pitchFamily="18" charset="-79"/>
              </a:rPr>
              <a:t>חשיבה כמותית</a:t>
            </a:r>
            <a:endParaRPr lang="en-US" kern="1900" dirty="0">
              <a:solidFill>
                <a:prstClr val="white"/>
              </a:solidFill>
              <a:latin typeface="Fb Tipograf" panose="02020503050405020304" pitchFamily="18" charset="-79"/>
              <a:cs typeface="Fb Tipograf" panose="02020503050405020304" pitchFamily="18" charset="-79"/>
            </a:endParaRPr>
          </a:p>
          <a:p>
            <a:pPr lvl="0" algn="ctr" defTabSz="1022350" rtl="1">
              <a:lnSpc>
                <a:spcPts val="1200"/>
              </a:lnSpc>
              <a:spcBef>
                <a:spcPct val="0"/>
              </a:spcBef>
              <a:spcAft>
                <a:spcPct val="35000"/>
              </a:spcAft>
            </a:pPr>
            <a:r>
              <a:rPr lang="he-IL" kern="1900" dirty="0">
                <a:solidFill>
                  <a:srgbClr val="FFFF00"/>
                </a:solidFill>
                <a:latin typeface="Fb Tipograf" panose="02020503050405020304" pitchFamily="18" charset="-79"/>
                <a:cs typeface="Fb Tipograf" panose="02020503050405020304" pitchFamily="18" charset="-79"/>
              </a:rPr>
              <a:t>שאלות</a:t>
            </a:r>
          </a:p>
        </p:txBody>
      </p:sp>
      <p:sp>
        <p:nvSpPr>
          <p:cNvPr id="6" name="Slide Number Placeholder 5">
            <a:extLst>
              <a:ext uri="{FF2B5EF4-FFF2-40B4-BE49-F238E27FC236}">
                <a16:creationId xmlns:a16="http://schemas.microsoft.com/office/drawing/2014/main" id="{DC5E8274-FD62-4BA2-8F20-81F57A0CFFC8}"/>
              </a:ext>
            </a:extLst>
          </p:cNvPr>
          <p:cNvSpPr>
            <a:spLocks noGrp="1"/>
          </p:cNvSpPr>
          <p:nvPr>
            <p:ph type="sldNum" sz="quarter" idx="4"/>
          </p:nvPr>
        </p:nvSpPr>
        <p:spPr/>
        <p:txBody>
          <a:bodyPr/>
          <a:lstStyle/>
          <a:p>
            <a:fld id="{A5CF162D-A7C7-D241-A601-E27A553998D8}" type="slidenum">
              <a:rPr lang="x-none" smtClean="0"/>
              <a:t>9</a:t>
            </a:fld>
            <a:endParaRPr lang="x-none" dirty="0"/>
          </a:p>
        </p:txBody>
      </p:sp>
      <p:grpSp>
        <p:nvGrpSpPr>
          <p:cNvPr id="5" name="Group 4">
            <a:extLst>
              <a:ext uri="{FF2B5EF4-FFF2-40B4-BE49-F238E27FC236}">
                <a16:creationId xmlns:a16="http://schemas.microsoft.com/office/drawing/2014/main" id="{ECF1C1AF-67BF-4831-BD37-C9B869060DCB}"/>
              </a:ext>
            </a:extLst>
          </p:cNvPr>
          <p:cNvGrpSpPr/>
          <p:nvPr/>
        </p:nvGrpSpPr>
        <p:grpSpPr>
          <a:xfrm>
            <a:off x="12296087" y="5239120"/>
            <a:ext cx="2258484" cy="973479"/>
            <a:chOff x="6049857" y="5239120"/>
            <a:chExt cx="2258484" cy="973479"/>
          </a:xfrm>
        </p:grpSpPr>
        <p:sp>
          <p:nvSpPr>
            <p:cNvPr id="26" name="Freeform: Shape 65">
              <a:extLst>
                <a:ext uri="{FF2B5EF4-FFF2-40B4-BE49-F238E27FC236}">
                  <a16:creationId xmlns:a16="http://schemas.microsoft.com/office/drawing/2014/main" id="{A27233E1-00F8-944E-AE61-C90E4D594F2C}"/>
                </a:ext>
              </a:extLst>
            </p:cNvPr>
            <p:cNvSpPr/>
            <p:nvPr/>
          </p:nvSpPr>
          <p:spPr>
            <a:xfrm>
              <a:off x="6049857" y="5239120"/>
              <a:ext cx="2258484" cy="973479"/>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0070C0"/>
            </a:solidFill>
            <a:ln w="38100">
              <a:solidFill>
                <a:srgbClr val="FF5400"/>
              </a:solidFill>
            </a:ln>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txBody>
            <a:bodyPr spcFirstLastPara="0" vert="horz" wrap="square" lIns="486739" tIns="30672" rIns="578752" bIns="30671" numCol="1" spcCol="1270" anchor="ctr" anchorCtr="0">
              <a:noAutofit/>
            </a:bodyPr>
            <a:lstStyle/>
            <a:p>
              <a:pPr lvl="0" algn="ctr" defTabSz="1022350" rtl="1" fontAlgn="t">
                <a:lnSpc>
                  <a:spcPct val="90000"/>
                </a:lnSpc>
                <a:spcBef>
                  <a:spcPct val="0"/>
                </a:spcBef>
                <a:spcAft>
                  <a:spcPct val="35000"/>
                </a:spcAft>
              </a:pPr>
              <a:r>
                <a:rPr lang="he-IL" sz="2700" kern="1900" baseline="-25000" dirty="0">
                  <a:solidFill>
                    <a:prstClr val="white"/>
                  </a:solidFill>
                  <a:latin typeface="Fb Tipograf" panose="02020503050405020304" pitchFamily="18" charset="-79"/>
                  <a:cs typeface="Fb Tipograf" panose="02020503050405020304" pitchFamily="18" charset="-79"/>
                </a:rPr>
                <a:t>חשיבה מילולית</a:t>
              </a:r>
            </a:p>
            <a:p>
              <a:pPr lvl="0" algn="ctr" defTabSz="1022350" rtl="1" fontAlgn="t">
                <a:lnSpc>
                  <a:spcPts val="1000"/>
                </a:lnSpc>
                <a:spcBef>
                  <a:spcPct val="0"/>
                </a:spcBef>
                <a:spcAft>
                  <a:spcPct val="35000"/>
                </a:spcAft>
              </a:pPr>
              <a:r>
                <a:rPr lang="he-IL" sz="2700" kern="1900" baseline="-25000" dirty="0">
                  <a:solidFill>
                    <a:srgbClr val="FFFF00"/>
                  </a:solidFill>
                  <a:latin typeface="Fb Tipograf" panose="02020503050405020304" pitchFamily="18" charset="-79"/>
                  <a:cs typeface="Fb Tipograf" panose="02020503050405020304" pitchFamily="18" charset="-79"/>
                </a:rPr>
                <a:t>שאלות</a:t>
              </a:r>
            </a:p>
          </p:txBody>
        </p:sp>
        <p:pic>
          <p:nvPicPr>
            <p:cNvPr id="28" name="Graphic 27">
              <a:extLst>
                <a:ext uri="{FF2B5EF4-FFF2-40B4-BE49-F238E27FC236}">
                  <a16:creationId xmlns:a16="http://schemas.microsoft.com/office/drawing/2014/main" id="{FCC0E170-C410-4293-8DC1-16BA4F20BE6E}"/>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6319468" y="5575285"/>
              <a:ext cx="164992" cy="258826"/>
            </a:xfrm>
            <a:prstGeom prst="rect">
              <a:avLst/>
            </a:prstGeom>
          </p:spPr>
        </p:pic>
      </p:grpSp>
      <p:grpSp>
        <p:nvGrpSpPr>
          <p:cNvPr id="29" name="Group 28">
            <a:extLst>
              <a:ext uri="{FF2B5EF4-FFF2-40B4-BE49-F238E27FC236}">
                <a16:creationId xmlns:a16="http://schemas.microsoft.com/office/drawing/2014/main" id="{D63F12D7-52C8-8647-ADAB-5319FFE50715}"/>
              </a:ext>
            </a:extLst>
          </p:cNvPr>
          <p:cNvGrpSpPr/>
          <p:nvPr/>
        </p:nvGrpSpPr>
        <p:grpSpPr>
          <a:xfrm>
            <a:off x="7032104" y="4977208"/>
            <a:ext cx="432048" cy="432048"/>
            <a:chOff x="10843497" y="4204445"/>
            <a:chExt cx="592707" cy="592707"/>
          </a:xfrm>
        </p:grpSpPr>
        <p:sp>
          <p:nvSpPr>
            <p:cNvPr id="30" name="Oval 29">
              <a:extLst>
                <a:ext uri="{FF2B5EF4-FFF2-40B4-BE49-F238E27FC236}">
                  <a16:creationId xmlns:a16="http://schemas.microsoft.com/office/drawing/2014/main" id="{AFA8C7FC-87EC-8041-9A8C-2623F00E7E77}"/>
                </a:ext>
              </a:extLst>
            </p:cNvPr>
            <p:cNvSpPr/>
            <p:nvPr/>
          </p:nvSpPr>
          <p:spPr>
            <a:xfrm>
              <a:off x="10843497" y="4204445"/>
              <a:ext cx="592707" cy="592707"/>
            </a:xfrm>
            <a:prstGeom prst="ellipse">
              <a:avLst/>
            </a:prstGeom>
            <a:solidFill>
              <a:schemeClr val="bg1"/>
            </a:solidFill>
            <a:ln w="19050">
              <a:solidFill>
                <a:srgbClr val="EE6D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pic>
          <p:nvPicPr>
            <p:cNvPr id="31" name="Picture 30">
              <a:extLst>
                <a:ext uri="{FF2B5EF4-FFF2-40B4-BE49-F238E27FC236}">
                  <a16:creationId xmlns:a16="http://schemas.microsoft.com/office/drawing/2014/main" id="{03C4A9BC-BC1A-734D-98E0-3AF2C0921B3F}"/>
                </a:ext>
              </a:extLst>
            </p:cNvPr>
            <p:cNvPicPr>
              <a:picLocks noChangeAspect="1"/>
            </p:cNvPicPr>
            <p:nvPr/>
          </p:nvPicPr>
          <p:blipFill>
            <a:blip r:embed="rId12"/>
            <a:stretch>
              <a:fillRect/>
            </a:stretch>
          </p:blipFill>
          <p:spPr>
            <a:xfrm>
              <a:off x="10981388" y="4299378"/>
              <a:ext cx="312508" cy="388268"/>
            </a:xfrm>
            <a:prstGeom prst="rect">
              <a:avLst/>
            </a:prstGeom>
          </p:spPr>
        </p:pic>
      </p:grpSp>
    </p:spTree>
    <p:extLst>
      <p:ext uri="{BB962C8B-B14F-4D97-AF65-F5344CB8AC3E}">
        <p14:creationId xmlns:p14="http://schemas.microsoft.com/office/powerpoint/2010/main" val="1750329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1.875E-6 -2.22222E-6 L -0.51263 -2.22222E-6 " pathEditMode="relative" rAng="0" ptsTypes="AA">
                                      <p:cBhvr>
                                        <p:cTn id="6" dur="2000" fill="hold"/>
                                        <p:tgtEl>
                                          <p:spTgt spid="5"/>
                                        </p:tgtEl>
                                        <p:attrNameLst>
                                          <p:attrName>ppt_x</p:attrName>
                                          <p:attrName>ppt_y</p:attrName>
                                        </p:attrNameLst>
                                      </p:cBhvr>
                                      <p:rCtr x="-25638" y="0"/>
                                    </p:animMotion>
                                  </p:childTnLst>
                                </p:cTn>
                              </p:par>
                            </p:childTnLst>
                          </p:cTn>
                        </p:par>
                        <p:par>
                          <p:cTn id="7" fill="hold">
                            <p:stCondLst>
                              <p:cond delay="2000"/>
                            </p:stCondLst>
                            <p:childTnLst>
                              <p:par>
                                <p:cTn id="8" presetID="10" presetClass="entr" presetSubtype="0" fill="hold" nodeType="afterEffect">
                                  <p:stCondLst>
                                    <p:cond delay="50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Oval 36">
            <a:extLst>
              <a:ext uri="{FF2B5EF4-FFF2-40B4-BE49-F238E27FC236}">
                <a16:creationId xmlns:a16="http://schemas.microsoft.com/office/drawing/2014/main" id="{F49F6AAF-86A8-1545-AF12-4163E54CCF39}"/>
              </a:ext>
            </a:extLst>
          </p:cNvPr>
          <p:cNvSpPr/>
          <p:nvPr/>
        </p:nvSpPr>
        <p:spPr>
          <a:xfrm>
            <a:off x="10731448" y="431099"/>
            <a:ext cx="525081" cy="5250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sp>
        <p:nvSpPr>
          <p:cNvPr id="26" name="Oval 25">
            <a:extLst>
              <a:ext uri="{FF2B5EF4-FFF2-40B4-BE49-F238E27FC236}">
                <a16:creationId xmlns:a16="http://schemas.microsoft.com/office/drawing/2014/main" id="{D5849B1A-7720-7A45-8D27-070B85A97528}"/>
              </a:ext>
            </a:extLst>
          </p:cNvPr>
          <p:cNvSpPr/>
          <p:nvPr/>
        </p:nvSpPr>
        <p:spPr>
          <a:xfrm>
            <a:off x="10398533" y="1716211"/>
            <a:ext cx="158824" cy="158824"/>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35" name="Title 34">
            <a:extLst>
              <a:ext uri="{FF2B5EF4-FFF2-40B4-BE49-F238E27FC236}">
                <a16:creationId xmlns:a16="http://schemas.microsoft.com/office/drawing/2014/main" id="{045E727E-DE97-CA45-B3E0-44D7B547ABEF}"/>
              </a:ext>
            </a:extLst>
          </p:cNvPr>
          <p:cNvSpPr>
            <a:spLocks noGrp="1"/>
          </p:cNvSpPr>
          <p:nvPr>
            <p:ph type="title"/>
          </p:nvPr>
        </p:nvSpPr>
        <p:spPr>
          <a:prstGeom prst="rect">
            <a:avLst/>
          </a:prstGeom>
        </p:spPr>
        <p:txBody>
          <a:bodyPr>
            <a:normAutofit/>
          </a:bodyPr>
          <a:lstStyle/>
          <a:p>
            <a:pPr rtl="0"/>
            <a:r>
              <a:rPr lang="he-IL" sz="2800" dirty="0"/>
              <a:t>פרק השאלות בתחום המילולי</a:t>
            </a:r>
          </a:p>
        </p:txBody>
      </p:sp>
      <p:sp>
        <p:nvSpPr>
          <p:cNvPr id="38" name="Rounded Rectangle 37">
            <a:extLst>
              <a:ext uri="{FF2B5EF4-FFF2-40B4-BE49-F238E27FC236}">
                <a16:creationId xmlns:a16="http://schemas.microsoft.com/office/drawing/2014/main" id="{94D47C1E-68C6-344E-B205-317BCB9946F4}"/>
              </a:ext>
            </a:extLst>
          </p:cNvPr>
          <p:cNvSpPr/>
          <p:nvPr/>
        </p:nvSpPr>
        <p:spPr>
          <a:xfrm>
            <a:off x="1487488" y="1694686"/>
            <a:ext cx="9253969" cy="857125"/>
          </a:xfrm>
          <a:prstGeom prst="roundRect">
            <a:avLst/>
          </a:prstGeom>
          <a:solidFill>
            <a:schemeClr val="accent1">
              <a:lumMod val="50000"/>
            </a:schemeClr>
          </a:solidFill>
          <a:ln w="25400" cmpd="sng">
            <a:noFill/>
            <a:prstDash val="solid"/>
          </a:ln>
          <a:effectLst>
            <a:outerShdw blurRad="254000" dist="177800" dir="5400000" sx="75000" sy="75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r" rtl="1"/>
            <a:r>
              <a:rPr lang="he-IL" b="1"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hlinkClick r:id="" action="ppaction://customshow?id=17&amp;return=true"/>
              </a:rPr>
              <a:t>אנלוגיות</a:t>
            </a:r>
            <a:endParaRPr lang="en-US" b="1"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endParaRPr>
          </a:p>
        </p:txBody>
      </p:sp>
      <p:sp>
        <p:nvSpPr>
          <p:cNvPr id="44" name="Rounded Rectangle 43">
            <a:hlinkClick r:id="" action="ppaction://customshow?id=14&amp;return=true"/>
            <a:extLst>
              <a:ext uri="{FF2B5EF4-FFF2-40B4-BE49-F238E27FC236}">
                <a16:creationId xmlns:a16="http://schemas.microsoft.com/office/drawing/2014/main" id="{416018FF-855F-9A49-9B85-0EECDC822128}"/>
              </a:ext>
            </a:extLst>
          </p:cNvPr>
          <p:cNvSpPr/>
          <p:nvPr/>
        </p:nvSpPr>
        <p:spPr>
          <a:xfrm>
            <a:off x="1487488" y="2793970"/>
            <a:ext cx="9253969" cy="857125"/>
          </a:xfrm>
          <a:prstGeom prst="roundRect">
            <a:avLst/>
          </a:prstGeom>
          <a:solidFill>
            <a:srgbClr val="00ABA9"/>
          </a:solidFill>
          <a:ln w="25400" cmpd="sng">
            <a:noFill/>
            <a:prstDash val="solid"/>
          </a:ln>
          <a:effectLst>
            <a:outerShdw blurRad="254000" dist="177800" dir="5400000" sx="75000" sy="75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r" rtl="1"/>
            <a:r>
              <a:rPr lang="he-IL" b="1"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hlinkClick r:id="" action="ppaction://customshow?id=14&amp;return=true"/>
              </a:rPr>
              <a:t>שאלות הנוגעות לקטע קריאה</a:t>
            </a:r>
            <a:endParaRPr lang="en-US" b="1"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endParaRPr>
          </a:p>
        </p:txBody>
      </p:sp>
      <p:sp>
        <p:nvSpPr>
          <p:cNvPr id="45" name="Rounded Rectangle 44">
            <a:hlinkClick r:id="" action="ppaction://customshow?id=7"/>
            <a:extLst>
              <a:ext uri="{FF2B5EF4-FFF2-40B4-BE49-F238E27FC236}">
                <a16:creationId xmlns:a16="http://schemas.microsoft.com/office/drawing/2014/main" id="{27E3CCE4-BF1A-3E48-9C85-481426AB27CE}"/>
              </a:ext>
            </a:extLst>
          </p:cNvPr>
          <p:cNvSpPr/>
          <p:nvPr/>
        </p:nvSpPr>
        <p:spPr>
          <a:xfrm>
            <a:off x="1487488" y="3912707"/>
            <a:ext cx="9253969" cy="857125"/>
          </a:xfrm>
          <a:prstGeom prst="roundRect">
            <a:avLst/>
          </a:prstGeom>
          <a:solidFill>
            <a:srgbClr val="4D7593"/>
          </a:solidFill>
          <a:ln w="25400" cmpd="sng">
            <a:noFill/>
            <a:prstDash val="solid"/>
          </a:ln>
          <a:effectLst>
            <a:outerShdw blurRad="254000" dist="177800" dir="5400000" sx="75000" sy="75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r" rtl="1"/>
            <a:r>
              <a:rPr lang="he-IL" b="1"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hlinkClick r:id="" action="ppaction://customshow?id=7&amp;return=true"/>
              </a:rPr>
              <a:t>שאלות הבנה והסקה</a:t>
            </a:r>
            <a:endParaRPr lang="en-US" b="1"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endParaRPr>
          </a:p>
        </p:txBody>
      </p:sp>
      <p:sp>
        <p:nvSpPr>
          <p:cNvPr id="46" name="Rounded Rectangle 45">
            <a:hlinkClick r:id="" action="ppaction://customshow?id=8&amp;return=true"/>
            <a:extLst>
              <a:ext uri="{FF2B5EF4-FFF2-40B4-BE49-F238E27FC236}">
                <a16:creationId xmlns:a16="http://schemas.microsoft.com/office/drawing/2014/main" id="{C4E37C36-16BE-5A45-B8B8-660230D67322}"/>
              </a:ext>
            </a:extLst>
          </p:cNvPr>
          <p:cNvSpPr/>
          <p:nvPr/>
        </p:nvSpPr>
        <p:spPr>
          <a:xfrm>
            <a:off x="1487488" y="5020147"/>
            <a:ext cx="9253969" cy="857125"/>
          </a:xfrm>
          <a:prstGeom prst="roundRect">
            <a:avLst/>
          </a:prstGeom>
          <a:solidFill>
            <a:srgbClr val="356F6F"/>
          </a:solidFill>
          <a:ln w="25400" cmpd="sng">
            <a:noFill/>
            <a:prstDash val="solid"/>
          </a:ln>
          <a:effectLst>
            <a:outerShdw blurRad="254000" dist="177800" dir="5400000" sx="75000" sy="75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r" rtl="1"/>
            <a:r>
              <a:rPr lang="he-IL" b="1"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hlinkClick r:id="" action="ppaction://customshow?id=8&amp;return=true"/>
              </a:rPr>
              <a:t>שאלות הבנה והסקה מסוג השלמת משפטים</a:t>
            </a:r>
            <a:endParaRPr lang="he-IL" b="1"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endParaRPr>
          </a:p>
        </p:txBody>
      </p:sp>
      <p:sp>
        <p:nvSpPr>
          <p:cNvPr id="74" name="TextBox 73">
            <a:extLst>
              <a:ext uri="{FF2B5EF4-FFF2-40B4-BE49-F238E27FC236}">
                <a16:creationId xmlns:a16="http://schemas.microsoft.com/office/drawing/2014/main" id="{F8D0F81B-28C7-8648-9C23-AC5648737D77}"/>
              </a:ext>
            </a:extLst>
          </p:cNvPr>
          <p:cNvSpPr txBox="1"/>
          <p:nvPr/>
        </p:nvSpPr>
        <p:spPr>
          <a:xfrm>
            <a:off x="7386320" y="8351520"/>
            <a:ext cx="184731" cy="400110"/>
          </a:xfrm>
          <a:prstGeom prst="rect">
            <a:avLst/>
          </a:prstGeom>
          <a:noFill/>
        </p:spPr>
        <p:txBody>
          <a:bodyPr wrap="none" rtlCol="0">
            <a:spAutoFit/>
          </a:bodyPr>
          <a:lstStyle/>
          <a:p>
            <a:pPr marL="0" algn="l" defTabSz="457200" rtl="0" eaLnBrk="1" latinLnBrk="0" hangingPunct="1"/>
            <a:endParaRPr lang="he-IL" sz="2000" dirty="0">
              <a:latin typeface="Fb Tipograf" panose="02020503050405020304" pitchFamily="18" charset="-79"/>
              <a:cs typeface="Fb Tipograf" panose="02020503050405020304" pitchFamily="18" charset="-79"/>
            </a:endParaRPr>
          </a:p>
        </p:txBody>
      </p:sp>
      <p:sp>
        <p:nvSpPr>
          <p:cNvPr id="32" name="Rectangle 31">
            <a:extLst>
              <a:ext uri="{FF2B5EF4-FFF2-40B4-BE49-F238E27FC236}">
                <a16:creationId xmlns:a16="http://schemas.microsoft.com/office/drawing/2014/main" id="{F78C9414-EB49-514A-9C24-418EB81F9302}"/>
              </a:ext>
            </a:extLst>
          </p:cNvPr>
          <p:cNvSpPr/>
          <p:nvPr/>
        </p:nvSpPr>
        <p:spPr>
          <a:xfrm>
            <a:off x="8983066" y="1154846"/>
            <a:ext cx="1266693" cy="400110"/>
          </a:xfrm>
          <a:prstGeom prst="rect">
            <a:avLst/>
          </a:prstGeom>
        </p:spPr>
        <p:txBody>
          <a:bodyPr wrap="none">
            <a:spAutoFit/>
          </a:bodyPr>
          <a:lstStyle/>
          <a:p>
            <a:pPr algn="ctr" rtl="1"/>
            <a:r>
              <a:rPr lang="he-IL" sz="2000" b="1" dirty="0">
                <a:solidFill>
                  <a:srgbClr val="FF5400"/>
                </a:solidFill>
                <a:latin typeface="Fb Tipograf" panose="02020503050405020304" pitchFamily="18" charset="-79"/>
                <a:cs typeface="Fb Tipograf" panose="02020503050405020304" pitchFamily="18" charset="-79"/>
              </a:rPr>
              <a:t>סוג השאלה</a:t>
            </a:r>
          </a:p>
        </p:txBody>
      </p:sp>
      <p:sp>
        <p:nvSpPr>
          <p:cNvPr id="33" name="Rectangle 32">
            <a:extLst>
              <a:ext uri="{FF2B5EF4-FFF2-40B4-BE49-F238E27FC236}">
                <a16:creationId xmlns:a16="http://schemas.microsoft.com/office/drawing/2014/main" id="{073AAC0E-18C4-4745-B88A-28527C1D34E8}"/>
              </a:ext>
            </a:extLst>
          </p:cNvPr>
          <p:cNvSpPr/>
          <p:nvPr/>
        </p:nvSpPr>
        <p:spPr>
          <a:xfrm>
            <a:off x="3098544" y="1150342"/>
            <a:ext cx="2483372" cy="400110"/>
          </a:xfrm>
          <a:prstGeom prst="rect">
            <a:avLst/>
          </a:prstGeom>
        </p:spPr>
        <p:txBody>
          <a:bodyPr wrap="none">
            <a:spAutoFit/>
          </a:bodyPr>
          <a:lstStyle/>
          <a:p>
            <a:pPr algn="ctr" rtl="1"/>
            <a:r>
              <a:rPr lang="he-IL" sz="2000" b="1" dirty="0">
                <a:solidFill>
                  <a:srgbClr val="FF5400"/>
                </a:solidFill>
                <a:latin typeface="Fb Tipograf" panose="02020503050405020304" pitchFamily="18" charset="-79"/>
                <a:cs typeface="Fb Tipograf" panose="02020503050405020304" pitchFamily="18" charset="-79"/>
              </a:rPr>
              <a:t>הזמן המוקצב לכל שאלה</a:t>
            </a:r>
          </a:p>
        </p:txBody>
      </p:sp>
      <p:pic>
        <p:nvPicPr>
          <p:cNvPr id="49" name="Picture 48">
            <a:extLst>
              <a:ext uri="{FF2B5EF4-FFF2-40B4-BE49-F238E27FC236}">
                <a16:creationId xmlns:a16="http://schemas.microsoft.com/office/drawing/2014/main" id="{8CECD927-BE6D-3C46-9162-1A5C102E00D0}"/>
              </a:ext>
            </a:extLst>
          </p:cNvPr>
          <p:cNvPicPr>
            <a:picLocks noChangeAspect="1"/>
          </p:cNvPicPr>
          <p:nvPr/>
        </p:nvPicPr>
        <p:blipFill>
          <a:blip r:embed="rId3"/>
          <a:stretch>
            <a:fillRect/>
          </a:stretch>
        </p:blipFill>
        <p:spPr>
          <a:xfrm>
            <a:off x="10820400" y="475614"/>
            <a:ext cx="436053" cy="436053"/>
          </a:xfrm>
          <a:prstGeom prst="rect">
            <a:avLst/>
          </a:prstGeom>
          <a:effectLst/>
        </p:spPr>
      </p:pic>
      <p:sp>
        <p:nvSpPr>
          <p:cNvPr id="34" name="TextBox 33">
            <a:extLst>
              <a:ext uri="{FF2B5EF4-FFF2-40B4-BE49-F238E27FC236}">
                <a16:creationId xmlns:a16="http://schemas.microsoft.com/office/drawing/2014/main" id="{A9AB21B4-222B-4B08-A25D-E495EF437866}"/>
              </a:ext>
            </a:extLst>
          </p:cNvPr>
          <p:cNvSpPr txBox="1"/>
          <p:nvPr/>
        </p:nvSpPr>
        <p:spPr>
          <a:xfrm>
            <a:off x="-656441" y="1875035"/>
            <a:ext cx="6231502" cy="5501506"/>
          </a:xfrm>
          <a:prstGeom prst="rect">
            <a:avLst/>
          </a:prstGeom>
          <a:noFill/>
        </p:spPr>
        <p:txBody>
          <a:bodyPr wrap="square" rtlCol="0">
            <a:spAutoFit/>
          </a:bodyPr>
          <a:lstStyle/>
          <a:p>
            <a:pPr algn="r" defTabSz="914400" latinLnBrk="1"/>
            <a:r>
              <a:rPr lang="he-IL" dirty="0">
                <a:solidFill>
                  <a:schemeClr val="bg1"/>
                </a:solidFill>
                <a:latin typeface="Fb Tipograf" panose="02020503050405020304" pitchFamily="18" charset="-79"/>
                <a:cs typeface="Fb Tipograf" panose="02020503050405020304" pitchFamily="18" charset="-79"/>
              </a:rPr>
              <a:t>1.5 דקות (דקה וחצי)</a:t>
            </a:r>
            <a:endParaRPr lang="en-US" dirty="0">
              <a:solidFill>
                <a:schemeClr val="bg1"/>
              </a:solidFill>
              <a:latin typeface="Fb Tipograf" panose="02020503050405020304" pitchFamily="18" charset="-79"/>
              <a:cs typeface="Fb Tipograf" panose="02020503050405020304" pitchFamily="18" charset="-79"/>
            </a:endParaRPr>
          </a:p>
          <a:p>
            <a:pPr algn="r" defTabSz="914400" latinLnBrk="1"/>
            <a:endParaRPr lang="en-US" dirty="0">
              <a:solidFill>
                <a:schemeClr val="bg1"/>
              </a:solidFill>
              <a:latin typeface="Fb Tipograf" panose="02020503050405020304" pitchFamily="18" charset="-79"/>
              <a:cs typeface="Fb Tipograf" panose="02020503050405020304" pitchFamily="18" charset="-79"/>
            </a:endParaRPr>
          </a:p>
          <a:p>
            <a:pPr algn="r" defTabSz="914400" latinLnBrk="1">
              <a:lnSpc>
                <a:spcPts val="6580"/>
              </a:lnSpc>
            </a:pPr>
            <a:r>
              <a:rPr lang="he-IL" dirty="0">
                <a:solidFill>
                  <a:schemeClr val="bg1"/>
                </a:solidFill>
                <a:latin typeface="Fb Tipograf" panose="02020503050405020304" pitchFamily="18" charset="-79"/>
                <a:cs typeface="Fb Tipograf" panose="02020503050405020304" pitchFamily="18" charset="-79"/>
              </a:rPr>
              <a:t>7 דקות לקריאת קטע הקריאה, </a:t>
            </a:r>
          </a:p>
          <a:p>
            <a:pPr algn="r" defTabSz="914400" latinLnBrk="1">
              <a:lnSpc>
                <a:spcPts val="2080"/>
              </a:lnSpc>
            </a:pPr>
            <a:r>
              <a:rPr lang="he-IL" dirty="0">
                <a:solidFill>
                  <a:schemeClr val="bg1"/>
                </a:solidFill>
                <a:latin typeface="Fb Tipograf" panose="02020503050405020304" pitchFamily="18" charset="-79"/>
                <a:cs typeface="Fb Tipograf" panose="02020503050405020304" pitchFamily="18" charset="-79"/>
              </a:rPr>
              <a:t>4 דקות לכל שאלה</a:t>
            </a:r>
            <a:endParaRPr lang="en-US" dirty="0">
              <a:solidFill>
                <a:schemeClr val="bg1"/>
              </a:solidFill>
              <a:latin typeface="Fb Tipograf" panose="02020503050405020304" pitchFamily="18" charset="-79"/>
              <a:cs typeface="Fb Tipograf" panose="02020503050405020304" pitchFamily="18" charset="-79"/>
            </a:endParaRPr>
          </a:p>
          <a:p>
            <a:pPr algn="r" defTabSz="914400" latinLnBrk="1"/>
            <a:endParaRPr lang="en-US" dirty="0">
              <a:solidFill>
                <a:schemeClr val="bg1"/>
              </a:solidFill>
              <a:latin typeface="Fb Tipograf" panose="02020503050405020304" pitchFamily="18" charset="-79"/>
              <a:cs typeface="Fb Tipograf" panose="02020503050405020304" pitchFamily="18" charset="-79"/>
            </a:endParaRPr>
          </a:p>
          <a:p>
            <a:pPr algn="r" defTabSz="914400" latinLnBrk="1">
              <a:lnSpc>
                <a:spcPts val="5380"/>
              </a:lnSpc>
            </a:pPr>
            <a:r>
              <a:rPr lang="he-IL" dirty="0">
                <a:solidFill>
                  <a:schemeClr val="bg1"/>
                </a:solidFill>
                <a:latin typeface="Fb Tipograf" panose="02020503050405020304" pitchFamily="18" charset="-79"/>
                <a:cs typeface="Fb Tipograf" panose="02020503050405020304" pitchFamily="18" charset="-79"/>
              </a:rPr>
              <a:t>4 דקות</a:t>
            </a:r>
            <a:endParaRPr lang="en-US" dirty="0">
              <a:solidFill>
                <a:schemeClr val="bg1"/>
              </a:solidFill>
              <a:latin typeface="Fb Tipograf" panose="02020503050405020304" pitchFamily="18" charset="-79"/>
              <a:cs typeface="Fb Tipograf" panose="02020503050405020304" pitchFamily="18" charset="-79"/>
            </a:endParaRPr>
          </a:p>
          <a:p>
            <a:pPr algn="r" defTabSz="914400" latinLnBrk="1"/>
            <a:endParaRPr lang="en-US" dirty="0">
              <a:solidFill>
                <a:schemeClr val="bg1"/>
              </a:solidFill>
              <a:latin typeface="Fb Tipograf" panose="02020503050405020304" pitchFamily="18" charset="-79"/>
              <a:cs typeface="Fb Tipograf" panose="02020503050405020304" pitchFamily="18" charset="-79"/>
            </a:endParaRPr>
          </a:p>
          <a:p>
            <a:pPr algn="r" defTabSz="914400" latinLnBrk="1"/>
            <a:endParaRPr lang="en-US" dirty="0">
              <a:solidFill>
                <a:schemeClr val="bg1"/>
              </a:solidFill>
              <a:latin typeface="Fb Tipograf" panose="02020503050405020304" pitchFamily="18" charset="-79"/>
              <a:cs typeface="Fb Tipograf" panose="02020503050405020304" pitchFamily="18" charset="-79"/>
            </a:endParaRPr>
          </a:p>
          <a:p>
            <a:pPr algn="r" defTabSz="914400" latinLnBrk="1">
              <a:lnSpc>
                <a:spcPts val="1660"/>
              </a:lnSpc>
            </a:pPr>
            <a:endParaRPr lang="en-US" dirty="0">
              <a:solidFill>
                <a:schemeClr val="bg1"/>
              </a:solidFill>
              <a:latin typeface="Fb Tipograf" panose="02020503050405020304" pitchFamily="18" charset="-79"/>
              <a:cs typeface="Fb Tipograf" panose="02020503050405020304" pitchFamily="18" charset="-79"/>
            </a:endParaRPr>
          </a:p>
          <a:p>
            <a:pPr algn="r" defTabSz="914400" latinLnBrk="1"/>
            <a:r>
              <a:rPr lang="he-IL" dirty="0">
                <a:solidFill>
                  <a:schemeClr val="bg1"/>
                </a:solidFill>
                <a:latin typeface="Fb Tipograf" panose="02020503050405020304" pitchFamily="18" charset="-79"/>
                <a:cs typeface="Fb Tipograf" panose="02020503050405020304" pitchFamily="18" charset="-79"/>
              </a:rPr>
              <a:t>3 דקות</a:t>
            </a:r>
          </a:p>
          <a:p>
            <a:pPr algn="r" defTabSz="914400" latinLnBrk="1"/>
            <a:endParaRPr lang="he-IL" dirty="0">
              <a:solidFill>
                <a:schemeClr val="bg1"/>
              </a:solidFill>
              <a:latin typeface="Fb Tipograf" panose="02020503050405020304" pitchFamily="18" charset="-79"/>
              <a:cs typeface="Fb Tipograf" panose="02020503050405020304" pitchFamily="18" charset="-79"/>
            </a:endParaRPr>
          </a:p>
          <a:p>
            <a:pPr algn="r" defTabSz="914400" latinLnBrk="1"/>
            <a:endParaRPr lang="en-US" dirty="0">
              <a:solidFill>
                <a:schemeClr val="bg1"/>
              </a:solidFill>
              <a:latin typeface="Fb Tipograf" panose="02020503050405020304" pitchFamily="18" charset="-79"/>
              <a:cs typeface="Fb Tipograf" panose="02020503050405020304" pitchFamily="18" charset="-79"/>
            </a:endParaRPr>
          </a:p>
          <a:p>
            <a:pPr algn="r" defTabSz="914400" latinLnBrk="1"/>
            <a:endParaRPr lang="he-IL" dirty="0">
              <a:solidFill>
                <a:schemeClr val="bg1"/>
              </a:solidFill>
              <a:latin typeface="Fb Tipograf" panose="02020503050405020304" pitchFamily="18" charset="-79"/>
              <a:cs typeface="Fb Tipograf" panose="02020503050405020304" pitchFamily="18" charset="-79"/>
            </a:endParaRPr>
          </a:p>
          <a:p>
            <a:pPr algn="r" defTabSz="914400" latinLnBrk="1"/>
            <a:endParaRPr lang="he-IL" dirty="0">
              <a:solidFill>
                <a:schemeClr val="bg1"/>
              </a:solidFill>
              <a:latin typeface="Fb Tipograf" panose="02020503050405020304" pitchFamily="18" charset="-79"/>
              <a:cs typeface="Fb Tipograf" panose="02020503050405020304" pitchFamily="18" charset="-79"/>
            </a:endParaRPr>
          </a:p>
          <a:p>
            <a:pPr algn="r" defTabSz="914400" latinLnBrk="1"/>
            <a:endParaRPr lang="he-IL" dirty="0">
              <a:solidFill>
                <a:schemeClr val="bg1"/>
              </a:solidFill>
              <a:effectLst>
                <a:outerShdw blurRad="50800" dist="38100" dir="2700000" algn="tl" rotWithShape="0">
                  <a:prstClr val="black">
                    <a:alpha val="40000"/>
                  </a:prstClr>
                </a:outerShdw>
              </a:effectLst>
              <a:latin typeface="Fb Tipograf Black" panose="02020503050405020304" pitchFamily="18" charset="-79"/>
              <a:cs typeface="Fb Tipograf Black" panose="02020503050405020304" pitchFamily="18" charset="-79"/>
            </a:endParaRPr>
          </a:p>
          <a:p>
            <a:pPr algn="r" rtl="1"/>
            <a:r>
              <a:rPr lang="he-IL"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rPr>
              <a:t>     </a:t>
            </a:r>
            <a:endParaRPr lang="en-US"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endParaRPr>
          </a:p>
        </p:txBody>
      </p:sp>
      <p:pic>
        <p:nvPicPr>
          <p:cNvPr id="29" name="Picture 28">
            <a:extLst>
              <a:ext uri="{FF2B5EF4-FFF2-40B4-BE49-F238E27FC236}">
                <a16:creationId xmlns:a16="http://schemas.microsoft.com/office/drawing/2014/main" id="{9E7528DF-897B-4703-9982-6A716F2730D8}"/>
              </a:ext>
            </a:extLst>
          </p:cNvPr>
          <p:cNvPicPr>
            <a:picLocks noChangeAspect="1"/>
          </p:cNvPicPr>
          <p:nvPr/>
        </p:nvPicPr>
        <p:blipFill>
          <a:blip r:embed="rId4"/>
          <a:stretch>
            <a:fillRect/>
          </a:stretch>
        </p:blipFill>
        <p:spPr>
          <a:xfrm rot="19722264">
            <a:off x="10202043" y="2237454"/>
            <a:ext cx="211060" cy="279901"/>
          </a:xfrm>
          <a:prstGeom prst="rect">
            <a:avLst/>
          </a:prstGeom>
        </p:spPr>
      </p:pic>
      <p:pic>
        <p:nvPicPr>
          <p:cNvPr id="30" name="Picture 29">
            <a:extLst>
              <a:ext uri="{FF2B5EF4-FFF2-40B4-BE49-F238E27FC236}">
                <a16:creationId xmlns:a16="http://schemas.microsoft.com/office/drawing/2014/main" id="{3E0DAEC7-D707-4EA3-A753-329E731875D0}"/>
              </a:ext>
            </a:extLst>
          </p:cNvPr>
          <p:cNvPicPr>
            <a:picLocks noChangeAspect="1"/>
          </p:cNvPicPr>
          <p:nvPr/>
        </p:nvPicPr>
        <p:blipFill>
          <a:blip r:embed="rId4"/>
          <a:stretch>
            <a:fillRect/>
          </a:stretch>
        </p:blipFill>
        <p:spPr>
          <a:xfrm rot="19722264">
            <a:off x="10215848" y="3363137"/>
            <a:ext cx="211060" cy="279901"/>
          </a:xfrm>
          <a:prstGeom prst="rect">
            <a:avLst/>
          </a:prstGeom>
        </p:spPr>
      </p:pic>
      <p:pic>
        <p:nvPicPr>
          <p:cNvPr id="31" name="Picture 30">
            <a:extLst>
              <a:ext uri="{FF2B5EF4-FFF2-40B4-BE49-F238E27FC236}">
                <a16:creationId xmlns:a16="http://schemas.microsoft.com/office/drawing/2014/main" id="{F039FA2A-A499-40F8-951C-0630753F6AAA}"/>
              </a:ext>
            </a:extLst>
          </p:cNvPr>
          <p:cNvPicPr>
            <a:picLocks noChangeAspect="1"/>
          </p:cNvPicPr>
          <p:nvPr/>
        </p:nvPicPr>
        <p:blipFill>
          <a:blip r:embed="rId4"/>
          <a:stretch>
            <a:fillRect/>
          </a:stretch>
        </p:blipFill>
        <p:spPr>
          <a:xfrm rot="19722264">
            <a:off x="10202044" y="4447619"/>
            <a:ext cx="211060" cy="279901"/>
          </a:xfrm>
          <a:prstGeom prst="rect">
            <a:avLst/>
          </a:prstGeom>
        </p:spPr>
      </p:pic>
      <p:pic>
        <p:nvPicPr>
          <p:cNvPr id="36" name="Picture 35">
            <a:extLst>
              <a:ext uri="{FF2B5EF4-FFF2-40B4-BE49-F238E27FC236}">
                <a16:creationId xmlns:a16="http://schemas.microsoft.com/office/drawing/2014/main" id="{F039FA2A-A499-40F8-951C-0630753F6AAA}"/>
              </a:ext>
            </a:extLst>
          </p:cNvPr>
          <p:cNvPicPr>
            <a:picLocks noChangeAspect="1"/>
          </p:cNvPicPr>
          <p:nvPr/>
        </p:nvPicPr>
        <p:blipFill>
          <a:blip r:embed="rId4"/>
          <a:stretch>
            <a:fillRect/>
          </a:stretch>
        </p:blipFill>
        <p:spPr>
          <a:xfrm rot="19722264">
            <a:off x="10202044" y="5562916"/>
            <a:ext cx="211060" cy="279901"/>
          </a:xfrm>
          <a:prstGeom prst="rect">
            <a:avLst/>
          </a:prstGeom>
        </p:spPr>
      </p:pic>
      <p:sp>
        <p:nvSpPr>
          <p:cNvPr id="2" name="Slide Number Placeholder 1">
            <a:extLst>
              <a:ext uri="{FF2B5EF4-FFF2-40B4-BE49-F238E27FC236}">
                <a16:creationId xmlns:a16="http://schemas.microsoft.com/office/drawing/2014/main" id="{B1647E8A-AA4C-4AA7-A7DB-350D2AFBCA20}"/>
              </a:ext>
            </a:extLst>
          </p:cNvPr>
          <p:cNvSpPr>
            <a:spLocks noGrp="1"/>
          </p:cNvSpPr>
          <p:nvPr>
            <p:ph type="sldNum" sz="quarter" idx="4"/>
          </p:nvPr>
        </p:nvSpPr>
        <p:spPr/>
        <p:txBody>
          <a:bodyPr/>
          <a:lstStyle/>
          <a:p>
            <a:fld id="{A5CF162D-A7C7-D241-A601-E27A553998D8}" type="slidenum">
              <a:rPr lang="x-none" smtClean="0"/>
              <a:t>10</a:t>
            </a:fld>
            <a:endParaRPr lang="x-none" dirty="0"/>
          </a:p>
        </p:txBody>
      </p:sp>
    </p:spTree>
    <p:extLst>
      <p:ext uri="{BB962C8B-B14F-4D97-AF65-F5344CB8AC3E}">
        <p14:creationId xmlns:p14="http://schemas.microsoft.com/office/powerpoint/2010/main" val="3830312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3000" fill="hold" nodeType="withEffect">
                                  <p:stCondLst>
                                    <p:cond delay="0"/>
                                  </p:stCondLst>
                                  <p:childTnLst>
                                    <p:animEffect transition="out" filter="fade">
                                      <p:cBhvr>
                                        <p:cTn id="6" dur="500" tmFilter="0, 0; .2, .5; .8, .5; 1, 0"/>
                                        <p:tgtEl>
                                          <p:spTgt spid="29"/>
                                        </p:tgtEl>
                                      </p:cBhvr>
                                    </p:animEffect>
                                    <p:animScale>
                                      <p:cBhvr>
                                        <p:cTn id="7" dur="250" autoRev="1" fill="hold"/>
                                        <p:tgtEl>
                                          <p:spTgt spid="29"/>
                                        </p:tgtEl>
                                      </p:cBhvr>
                                      <p:by x="105000" y="105000"/>
                                    </p:animScale>
                                  </p:childTnLst>
                                </p:cTn>
                              </p:par>
                              <p:par>
                                <p:cTn id="8" presetID="26" presetClass="emph" presetSubtype="0" repeatCount="3000" fill="hold" nodeType="withEffect">
                                  <p:stCondLst>
                                    <p:cond delay="0"/>
                                  </p:stCondLst>
                                  <p:childTnLst>
                                    <p:animEffect transition="out" filter="fade">
                                      <p:cBhvr>
                                        <p:cTn id="9" dur="500" tmFilter="0, 0; .2, .5; .8, .5; 1, 0"/>
                                        <p:tgtEl>
                                          <p:spTgt spid="30"/>
                                        </p:tgtEl>
                                      </p:cBhvr>
                                    </p:animEffect>
                                    <p:animScale>
                                      <p:cBhvr>
                                        <p:cTn id="10" dur="250" autoRev="1" fill="hold"/>
                                        <p:tgtEl>
                                          <p:spTgt spid="30"/>
                                        </p:tgtEl>
                                      </p:cBhvr>
                                      <p:by x="105000" y="105000"/>
                                    </p:animScale>
                                  </p:childTnLst>
                                </p:cTn>
                              </p:par>
                              <p:par>
                                <p:cTn id="11" presetID="26" presetClass="emph" presetSubtype="0" repeatCount="3000" fill="hold" nodeType="withEffect">
                                  <p:stCondLst>
                                    <p:cond delay="0"/>
                                  </p:stCondLst>
                                  <p:childTnLst>
                                    <p:animEffect transition="out" filter="fade">
                                      <p:cBhvr>
                                        <p:cTn id="12" dur="500" tmFilter="0, 0; .2, .5; .8, .5; 1, 0"/>
                                        <p:tgtEl>
                                          <p:spTgt spid="31"/>
                                        </p:tgtEl>
                                      </p:cBhvr>
                                    </p:animEffect>
                                    <p:animScale>
                                      <p:cBhvr>
                                        <p:cTn id="13" dur="250" autoRev="1" fill="hold"/>
                                        <p:tgtEl>
                                          <p:spTgt spid="31"/>
                                        </p:tgtEl>
                                      </p:cBhvr>
                                      <p:by x="105000" y="105000"/>
                                    </p:animScale>
                                  </p:childTnLst>
                                </p:cTn>
                              </p:par>
                              <p:par>
                                <p:cTn id="14" presetID="26" presetClass="emph" presetSubtype="0" repeatCount="3000" fill="hold" nodeType="withEffect">
                                  <p:stCondLst>
                                    <p:cond delay="0"/>
                                  </p:stCondLst>
                                  <p:childTnLst>
                                    <p:animEffect transition="out" filter="fade">
                                      <p:cBhvr>
                                        <p:cTn id="15" dur="500" tmFilter="0, 0; .2, .5; .8, .5; 1, 0"/>
                                        <p:tgtEl>
                                          <p:spTgt spid="36"/>
                                        </p:tgtEl>
                                      </p:cBhvr>
                                    </p:animEffect>
                                    <p:animScale>
                                      <p:cBhvr>
                                        <p:cTn id="16" dur="250" autoRev="1" fill="hold"/>
                                        <p:tgtEl>
                                          <p:spTgt spid="3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제목 3">
            <a:extLst>
              <a:ext uri="{FF2B5EF4-FFF2-40B4-BE49-F238E27FC236}">
                <a16:creationId xmlns:a16="http://schemas.microsoft.com/office/drawing/2014/main" id="{6F164930-CE60-FE4B-BAA2-85ECBCADA5C7}"/>
              </a:ext>
            </a:extLst>
          </p:cNvPr>
          <p:cNvSpPr txBox="1">
            <a:spLocks/>
          </p:cNvSpPr>
          <p:nvPr/>
        </p:nvSpPr>
        <p:spPr>
          <a:xfrm>
            <a:off x="7169053" y="44624"/>
            <a:ext cx="4300186" cy="843054"/>
          </a:xfrm>
          <a:prstGeom prst="rect">
            <a:avLst/>
          </a:prstGeom>
        </p:spPr>
        <p:txBody>
          <a:bodyPr anchor="ct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marL="0" algn="l" defTabSz="914400" rtl="0" eaLnBrk="1" latinLnBrk="1" hangingPunct="1">
              <a:lnSpc>
                <a:spcPct val="90000"/>
              </a:lnSpc>
              <a:spcBef>
                <a:spcPct val="0"/>
              </a:spcBef>
              <a:buNone/>
            </a:pPr>
            <a:endParaRPr lang="he-IL" sz="2800" b="1" spc="-100" dirty="0">
              <a:solidFill>
                <a:schemeClr val="bg1"/>
              </a:solidFill>
              <a:latin typeface="Fb Tipograf" panose="02020503050405020304" pitchFamily="18" charset="-79"/>
              <a:cs typeface="Fb Tipograf" panose="02020503050405020304" pitchFamily="18" charset="-79"/>
            </a:endParaRPr>
          </a:p>
        </p:txBody>
      </p:sp>
      <p:sp>
        <p:nvSpPr>
          <p:cNvPr id="41" name="TextBox 40">
            <a:extLst>
              <a:ext uri="{FF2B5EF4-FFF2-40B4-BE49-F238E27FC236}">
                <a16:creationId xmlns:a16="http://schemas.microsoft.com/office/drawing/2014/main" id="{F0547BDC-71C1-324D-ADC5-4C929EDB4DD7}"/>
              </a:ext>
            </a:extLst>
          </p:cNvPr>
          <p:cNvSpPr txBox="1"/>
          <p:nvPr/>
        </p:nvSpPr>
        <p:spPr>
          <a:xfrm>
            <a:off x="3285687" y="2427983"/>
            <a:ext cx="2805692" cy="1446550"/>
          </a:xfrm>
          <a:prstGeom prst="rect">
            <a:avLst/>
          </a:prstGeom>
          <a:noFill/>
        </p:spPr>
        <p:txBody>
          <a:bodyPr wrap="square" rtlCol="1">
            <a:spAutoFit/>
          </a:bodyPr>
          <a:lstStyle/>
          <a:p>
            <a:pPr algn="ctr"/>
            <a:r>
              <a:rPr lang="he-IL" sz="8800" b="1" dirty="0">
                <a:latin typeface="Fb Tipograf" panose="02020503050405020304" pitchFamily="18" charset="-79"/>
                <a:cs typeface="Fb Tipograf" panose="02020503050405020304" pitchFamily="18" charset="-79"/>
              </a:rPr>
              <a:t>02:30</a:t>
            </a:r>
            <a:endParaRPr lang="he-IL" sz="8800" dirty="0">
              <a:solidFill>
                <a:schemeClr val="bg1"/>
              </a:solidFill>
              <a:latin typeface="Fb Tipograf" panose="02020503050405020304" pitchFamily="18" charset="-79"/>
              <a:cs typeface="Fb Tipograf" panose="02020503050405020304" pitchFamily="18" charset="-79"/>
            </a:endParaRPr>
          </a:p>
        </p:txBody>
      </p:sp>
      <p:pic>
        <p:nvPicPr>
          <p:cNvPr id="50" name="Picture 49">
            <a:extLst>
              <a:ext uri="{FF2B5EF4-FFF2-40B4-BE49-F238E27FC236}">
                <a16:creationId xmlns:a16="http://schemas.microsoft.com/office/drawing/2014/main" id="{9C1024D3-0CD3-F649-9546-66CAA79ABD50}"/>
              </a:ext>
            </a:extLst>
          </p:cNvPr>
          <p:cNvPicPr/>
          <p:nvPr/>
        </p:nvPicPr>
        <p:blipFill>
          <a:blip r:embed="rId2"/>
          <a:stretch>
            <a:fillRect/>
          </a:stretch>
        </p:blipFill>
        <p:spPr>
          <a:xfrm>
            <a:off x="1062106" y="1872993"/>
            <a:ext cx="5681965" cy="3644239"/>
          </a:xfrm>
          <a:prstGeom prst="rect">
            <a:avLst/>
          </a:prstGeom>
        </p:spPr>
      </p:pic>
      <p:sp>
        <p:nvSpPr>
          <p:cNvPr id="51" name="תיבת טקסט 3">
            <a:extLst>
              <a:ext uri="{FF2B5EF4-FFF2-40B4-BE49-F238E27FC236}">
                <a16:creationId xmlns:a16="http://schemas.microsoft.com/office/drawing/2014/main" id="{8C70AE1D-F8C7-5749-BAFA-97C412C9B647}"/>
              </a:ext>
            </a:extLst>
          </p:cNvPr>
          <p:cNvSpPr txBox="1"/>
          <p:nvPr/>
        </p:nvSpPr>
        <p:spPr>
          <a:xfrm>
            <a:off x="2924851" y="3068960"/>
            <a:ext cx="2667093" cy="1107996"/>
          </a:xfrm>
          <a:prstGeom prst="rect">
            <a:avLst/>
          </a:prstGeom>
          <a:noFill/>
        </p:spPr>
        <p:txBody>
          <a:bodyPr wrap="square" rtlCol="1">
            <a:spAutoFit/>
          </a:bodyPr>
          <a:lstStyle/>
          <a:p>
            <a:r>
              <a:rPr lang="he-IL" sz="6600" dirty="0">
                <a:latin typeface="Fb Tipograf" panose="02020503050405020304" pitchFamily="18" charset="-79"/>
                <a:cs typeface="Fb Tipograf" panose="02020503050405020304" pitchFamily="18" charset="-79"/>
              </a:rPr>
              <a:t>05:00</a:t>
            </a:r>
          </a:p>
        </p:txBody>
      </p:sp>
      <p:sp>
        <p:nvSpPr>
          <p:cNvPr id="2" name="Title 1">
            <a:extLst>
              <a:ext uri="{FF2B5EF4-FFF2-40B4-BE49-F238E27FC236}">
                <a16:creationId xmlns:a16="http://schemas.microsoft.com/office/drawing/2014/main" id="{B7D9A398-E111-1549-A040-A5B0B3C78ECC}"/>
              </a:ext>
            </a:extLst>
          </p:cNvPr>
          <p:cNvSpPr>
            <a:spLocks noGrp="1"/>
          </p:cNvSpPr>
          <p:nvPr>
            <p:ph type="title"/>
          </p:nvPr>
        </p:nvSpPr>
        <p:spPr/>
        <p:txBody>
          <a:bodyPr/>
          <a:lstStyle/>
          <a:p>
            <a:pPr rtl="0"/>
            <a:r>
              <a:rPr lang="he-IL" spc="-100" dirty="0"/>
              <a:t>הפסקה בין התחום המילולי לכמותי</a:t>
            </a:r>
            <a:br>
              <a:rPr lang="he-IL" spc="-100" dirty="0"/>
            </a:br>
            <a:endParaRPr lang="he-IL" dirty="0"/>
          </a:p>
        </p:txBody>
      </p:sp>
      <p:sp>
        <p:nvSpPr>
          <p:cNvPr id="12" name="Content Placeholder 1">
            <a:extLst>
              <a:ext uri="{FF2B5EF4-FFF2-40B4-BE49-F238E27FC236}">
                <a16:creationId xmlns:a16="http://schemas.microsoft.com/office/drawing/2014/main" id="{93BBDBE4-8444-BA4F-A569-4D09AC3789DB}"/>
              </a:ext>
            </a:extLst>
          </p:cNvPr>
          <p:cNvSpPr txBox="1">
            <a:spLocks/>
          </p:cNvSpPr>
          <p:nvPr/>
        </p:nvSpPr>
        <p:spPr>
          <a:xfrm>
            <a:off x="7824192" y="1413893"/>
            <a:ext cx="3122686" cy="1871091"/>
          </a:xfrm>
          <a:prstGeom prst="rect">
            <a:avLst/>
          </a:prstGeom>
        </p:spPr>
        <p:txBody>
          <a:bodyPr vert="horz" lIns="91440" tIns="45720" rIns="91440" bIns="45720" rtlCol="0">
            <a:normAutofit/>
          </a:bodyPr>
          <a:lstStyle>
            <a:lvl1pPr marL="0" indent="0" algn="r" defTabSz="914400" rtl="1" eaLnBrk="1" latinLnBrk="0" hangingPunct="1">
              <a:lnSpc>
                <a:spcPts val="2700"/>
              </a:lnSpc>
              <a:spcBef>
                <a:spcPts val="1000"/>
              </a:spcBef>
              <a:buClr>
                <a:schemeClr val="accent1">
                  <a:lumMod val="75000"/>
                </a:schemeClr>
              </a:buClr>
              <a:buSzPct val="120000"/>
              <a:buFont typeface="Arial" panose="020B0604020202020204" pitchFamily="34" charset="0"/>
              <a:buNone/>
              <a:defRPr sz="1600" b="0" i="0" kern="1200">
                <a:solidFill>
                  <a:schemeClr val="tx1"/>
                </a:solidFill>
                <a:latin typeface="Fb Tipograf" panose="02020503050405020304" pitchFamily="18" charset="-79"/>
                <a:ea typeface="+mn-ea"/>
                <a:cs typeface="Fb Tipograf" panose="02020503050405020304" pitchFamily="18" charset="-79"/>
              </a:defRPr>
            </a:lvl1pPr>
            <a:lvl2pPr marL="457200" indent="0" algn="r" defTabSz="914400" rtl="1" eaLnBrk="1" latinLnBrk="0" hangingPunct="1">
              <a:lnSpc>
                <a:spcPct val="90000"/>
              </a:lnSpc>
              <a:spcBef>
                <a:spcPts val="500"/>
              </a:spcBef>
              <a:buClr>
                <a:schemeClr val="accent1">
                  <a:lumMod val="75000"/>
                </a:schemeClr>
              </a:buClr>
              <a:buSzPct val="120000"/>
              <a:buFont typeface="Arial" panose="020B0604020202020204" pitchFamily="34" charset="0"/>
              <a:buNone/>
              <a:defRPr sz="1600" b="0" i="0" kern="1200">
                <a:solidFill>
                  <a:schemeClr val="tx1"/>
                </a:solidFill>
                <a:latin typeface="Fb Tipograf" panose="02020503050405020304" pitchFamily="18" charset="-79"/>
                <a:ea typeface="+mn-ea"/>
                <a:cs typeface="Fb Tipograf" panose="02020503050405020304" pitchFamily="18" charset="-79"/>
              </a:defRPr>
            </a:lvl2pPr>
            <a:lvl3pPr marL="1143000" indent="-228600" algn="r" defTabSz="914400" rtl="1" eaLnBrk="1" latinLnBrk="0" hangingPunct="1">
              <a:lnSpc>
                <a:spcPct val="90000"/>
              </a:lnSpc>
              <a:spcBef>
                <a:spcPts val="500"/>
              </a:spcBef>
              <a:buClr>
                <a:schemeClr val="accent1">
                  <a:lumMod val="75000"/>
                </a:schemeClr>
              </a:buClr>
              <a:buSzPct val="120000"/>
              <a:buFont typeface="Arial" panose="020B0604020202020204" pitchFamily="34" charset="0"/>
              <a:buChar char="•"/>
              <a:defRPr sz="1600" b="0" i="0" kern="1200">
                <a:solidFill>
                  <a:schemeClr val="tx1"/>
                </a:solidFill>
                <a:latin typeface="Fb Tipograf" panose="02020503050405020304" pitchFamily="18" charset="-79"/>
                <a:ea typeface="+mn-ea"/>
                <a:cs typeface="Fb Tipograf" panose="02020503050405020304" pitchFamily="18" charset="-79"/>
              </a:defRPr>
            </a:lvl3pPr>
            <a:lvl4pPr marL="1600200" indent="-228600" algn="r" defTabSz="914400" rtl="1" eaLnBrk="1" latinLnBrk="0" hangingPunct="1">
              <a:lnSpc>
                <a:spcPct val="90000"/>
              </a:lnSpc>
              <a:spcBef>
                <a:spcPts val="500"/>
              </a:spcBef>
              <a:buClr>
                <a:schemeClr val="accent1">
                  <a:lumMod val="75000"/>
                </a:schemeClr>
              </a:buClr>
              <a:buSzPct val="120000"/>
              <a:buFont typeface="Arial" panose="020B0604020202020204" pitchFamily="34" charset="0"/>
              <a:buChar char="•"/>
              <a:defRPr sz="1600" b="0" i="0" kern="1200">
                <a:solidFill>
                  <a:schemeClr val="tx1"/>
                </a:solidFill>
                <a:latin typeface="Fb Tipograf" panose="02020503050405020304" pitchFamily="18" charset="-79"/>
                <a:ea typeface="+mn-ea"/>
                <a:cs typeface="Fb Tipograf" panose="02020503050405020304" pitchFamily="18" charset="-79"/>
              </a:defRPr>
            </a:lvl4pPr>
            <a:lvl5pPr marL="2057400" indent="-228600" algn="r" defTabSz="914400" rtl="1" eaLnBrk="1" latinLnBrk="0" hangingPunct="1">
              <a:lnSpc>
                <a:spcPct val="90000"/>
              </a:lnSpc>
              <a:spcBef>
                <a:spcPts val="500"/>
              </a:spcBef>
              <a:buClr>
                <a:schemeClr val="accent1">
                  <a:lumMod val="75000"/>
                </a:schemeClr>
              </a:buClr>
              <a:buSzPct val="120000"/>
              <a:buFont typeface="Arial" panose="020B0604020202020204" pitchFamily="34" charset="0"/>
              <a:buChar char="•"/>
              <a:defRPr sz="1600" b="0" i="0" kern="1200">
                <a:solidFill>
                  <a:schemeClr val="tx1"/>
                </a:solidFill>
                <a:latin typeface="Fb Tipograf" panose="02020503050405020304" pitchFamily="18" charset="-79"/>
                <a:ea typeface="+mn-ea"/>
                <a:cs typeface="Fb Tipograf" panose="02020503050405020304" pitchFamily="18" charset="-79"/>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57200">
              <a:lnSpc>
                <a:spcPts val="1800"/>
              </a:lnSpc>
            </a:pPr>
            <a:r>
              <a:rPr lang="he-IL" dirty="0"/>
              <a:t>בתום המענה לשאלות בתחום המילולי תקבלו </a:t>
            </a:r>
            <a:r>
              <a:rPr lang="he-IL" dirty="0">
                <a:solidFill>
                  <a:srgbClr val="FF5400"/>
                </a:solidFill>
              </a:rPr>
              <a:t>5</a:t>
            </a:r>
            <a:r>
              <a:rPr lang="he-IL" dirty="0"/>
              <a:t> דקות הפסקה.</a:t>
            </a:r>
          </a:p>
        </p:txBody>
      </p:sp>
      <p:grpSp>
        <p:nvGrpSpPr>
          <p:cNvPr id="3" name="Group 2">
            <a:extLst>
              <a:ext uri="{FF2B5EF4-FFF2-40B4-BE49-F238E27FC236}">
                <a16:creationId xmlns:a16="http://schemas.microsoft.com/office/drawing/2014/main" id="{366CE639-18A5-914A-87DE-D02408547760}"/>
              </a:ext>
            </a:extLst>
          </p:cNvPr>
          <p:cNvGrpSpPr/>
          <p:nvPr/>
        </p:nvGrpSpPr>
        <p:grpSpPr>
          <a:xfrm>
            <a:off x="8760296" y="2846482"/>
            <a:ext cx="2261161" cy="3026283"/>
            <a:chOff x="8760296" y="2846482"/>
            <a:chExt cx="2261161" cy="3026283"/>
          </a:xfrm>
        </p:grpSpPr>
        <p:pic>
          <p:nvPicPr>
            <p:cNvPr id="15" name="Picture 14">
              <a:extLst>
                <a:ext uri="{FF2B5EF4-FFF2-40B4-BE49-F238E27FC236}">
                  <a16:creationId xmlns:a16="http://schemas.microsoft.com/office/drawing/2014/main" id="{FFBB6CEF-DE92-4446-B1AE-A01B27DB7A25}"/>
                </a:ext>
              </a:extLst>
            </p:cNvPr>
            <p:cNvPicPr>
              <a:picLocks noChangeAspect="1"/>
            </p:cNvPicPr>
            <p:nvPr/>
          </p:nvPicPr>
          <p:blipFill>
            <a:blip r:embed="rId3"/>
            <a:stretch>
              <a:fillRect/>
            </a:stretch>
          </p:blipFill>
          <p:spPr>
            <a:xfrm>
              <a:off x="9276051" y="5807210"/>
              <a:ext cx="1745406" cy="65555"/>
            </a:xfrm>
            <a:prstGeom prst="rect">
              <a:avLst/>
            </a:prstGeom>
          </p:spPr>
        </p:pic>
        <p:pic>
          <p:nvPicPr>
            <p:cNvPr id="5" name="Picture 4">
              <a:extLst>
                <a:ext uri="{FF2B5EF4-FFF2-40B4-BE49-F238E27FC236}">
                  <a16:creationId xmlns:a16="http://schemas.microsoft.com/office/drawing/2014/main" id="{390219BC-02E9-C244-8E74-5F6A7359EBB0}"/>
                </a:ext>
              </a:extLst>
            </p:cNvPr>
            <p:cNvPicPr>
              <a:picLocks noChangeAspect="1"/>
            </p:cNvPicPr>
            <p:nvPr/>
          </p:nvPicPr>
          <p:blipFill>
            <a:blip r:embed="rId4"/>
            <a:stretch>
              <a:fillRect/>
            </a:stretch>
          </p:blipFill>
          <p:spPr>
            <a:xfrm flipH="1">
              <a:off x="8760296" y="2846482"/>
              <a:ext cx="2064405" cy="2993505"/>
            </a:xfrm>
            <a:prstGeom prst="rect">
              <a:avLst/>
            </a:prstGeom>
          </p:spPr>
        </p:pic>
      </p:grpSp>
      <p:pic>
        <p:nvPicPr>
          <p:cNvPr id="10" name="Picture 9">
            <a:extLst>
              <a:ext uri="{FF2B5EF4-FFF2-40B4-BE49-F238E27FC236}">
                <a16:creationId xmlns:a16="http://schemas.microsoft.com/office/drawing/2014/main" id="{E332B8E6-1FE6-034C-AFFB-F1F6E211F876}"/>
              </a:ext>
            </a:extLst>
          </p:cNvPr>
          <p:cNvPicPr>
            <a:picLocks noChangeAspect="1"/>
          </p:cNvPicPr>
          <p:nvPr/>
        </p:nvPicPr>
        <p:blipFill>
          <a:blip r:embed="rId5"/>
          <a:stretch>
            <a:fillRect/>
          </a:stretch>
        </p:blipFill>
        <p:spPr>
          <a:xfrm>
            <a:off x="13080776" y="474434"/>
            <a:ext cx="436053" cy="436053"/>
          </a:xfrm>
          <a:prstGeom prst="rect">
            <a:avLst/>
          </a:prstGeom>
          <a:effectLst>
            <a:outerShdw blurRad="50800" dist="38100" dir="2700000" algn="tl" rotWithShape="0">
              <a:prstClr val="black">
                <a:alpha val="40000"/>
              </a:prstClr>
            </a:outerShdw>
          </a:effectLst>
        </p:spPr>
      </p:pic>
      <p:grpSp>
        <p:nvGrpSpPr>
          <p:cNvPr id="6" name="Group 5"/>
          <p:cNvGrpSpPr/>
          <p:nvPr/>
        </p:nvGrpSpPr>
        <p:grpSpPr>
          <a:xfrm>
            <a:off x="10876405" y="455758"/>
            <a:ext cx="525081" cy="525081"/>
            <a:chOff x="10876405" y="455758"/>
            <a:chExt cx="525081" cy="525081"/>
          </a:xfrm>
        </p:grpSpPr>
        <p:sp>
          <p:nvSpPr>
            <p:cNvPr id="4" name="Oval 3">
              <a:extLst>
                <a:ext uri="{FF2B5EF4-FFF2-40B4-BE49-F238E27FC236}">
                  <a16:creationId xmlns:a16="http://schemas.microsoft.com/office/drawing/2014/main" id="{F49F6AAF-86A8-1545-AF12-4163E54CCF39}"/>
                </a:ext>
              </a:extLst>
            </p:cNvPr>
            <p:cNvSpPr/>
            <p:nvPr/>
          </p:nvSpPr>
          <p:spPr>
            <a:xfrm>
              <a:off x="10876405" y="455758"/>
              <a:ext cx="525081" cy="5250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sp>
          <p:nvSpPr>
            <p:cNvPr id="13" name="Parallelogram 15">
              <a:extLst>
                <a:ext uri="{FF2B5EF4-FFF2-40B4-BE49-F238E27FC236}">
                  <a16:creationId xmlns:a16="http://schemas.microsoft.com/office/drawing/2014/main" id="{C18D2060-5C64-C442-806A-694E5E244575}"/>
                </a:ext>
              </a:extLst>
            </p:cNvPr>
            <p:cNvSpPr/>
            <p:nvPr/>
          </p:nvSpPr>
          <p:spPr>
            <a:xfrm flipH="1">
              <a:off x="10944158" y="548921"/>
              <a:ext cx="338757" cy="338757"/>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rgbClr val="FF54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algn="ctr" defTabSz="914286" rtl="1" eaLnBrk="1" latinLnBrk="0" hangingPunct="1"/>
              <a:endParaRPr lang="ko-KR" altLang="en-US" sz="2700" dirty="0">
                <a:solidFill>
                  <a:schemeClr val="bg1"/>
                </a:solidFill>
              </a:endParaRPr>
            </a:p>
          </p:txBody>
        </p:sp>
      </p:grpSp>
      <p:sp>
        <p:nvSpPr>
          <p:cNvPr id="7" name="Slide Number Placeholder 6">
            <a:extLst>
              <a:ext uri="{FF2B5EF4-FFF2-40B4-BE49-F238E27FC236}">
                <a16:creationId xmlns:a16="http://schemas.microsoft.com/office/drawing/2014/main" id="{29AB5036-1FB5-46A3-AAD2-4B606DC094ED}"/>
              </a:ext>
            </a:extLst>
          </p:cNvPr>
          <p:cNvSpPr>
            <a:spLocks noGrp="1"/>
          </p:cNvSpPr>
          <p:nvPr>
            <p:ph type="sldNum" sz="quarter" idx="4"/>
          </p:nvPr>
        </p:nvSpPr>
        <p:spPr/>
        <p:txBody>
          <a:bodyPr/>
          <a:lstStyle/>
          <a:p>
            <a:fld id="{A5CF162D-A7C7-D241-A601-E27A553998D8}" type="slidenum">
              <a:rPr lang="x-none" smtClean="0"/>
              <a:t>11</a:t>
            </a:fld>
            <a:endParaRPr lang="x-none" dirty="0"/>
          </a:p>
        </p:txBody>
      </p:sp>
    </p:spTree>
    <p:extLst>
      <p:ext uri="{BB962C8B-B14F-4D97-AF65-F5344CB8AC3E}">
        <p14:creationId xmlns:p14="http://schemas.microsoft.com/office/powerpoint/2010/main" val="3256384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CED193-9A9B-374D-AC64-A43DA3331C93}"/>
              </a:ext>
            </a:extLst>
          </p:cNvPr>
          <p:cNvSpPr>
            <a:spLocks noGrp="1"/>
          </p:cNvSpPr>
          <p:nvPr>
            <p:ph type="title"/>
          </p:nvPr>
        </p:nvSpPr>
        <p:spPr>
          <a:prstGeom prst="rect">
            <a:avLst/>
          </a:prstGeom>
        </p:spPr>
        <p:txBody>
          <a:bodyPr/>
          <a:lstStyle/>
          <a:p>
            <a:pPr latinLnBrk="1"/>
            <a:r>
              <a:rPr lang="he-IL" spc="-100" dirty="0">
                <a:effectLst>
                  <a:outerShdw blurRad="38100" dist="38100" dir="2700000" algn="tl">
                    <a:srgbClr val="000000">
                      <a:alpha val="43137"/>
                    </a:srgbClr>
                  </a:outerShdw>
                </a:effectLst>
              </a:rPr>
              <a:t>פרק השאלות בתחום הכמותי</a:t>
            </a:r>
          </a:p>
        </p:txBody>
      </p:sp>
      <p:sp>
        <p:nvSpPr>
          <p:cNvPr id="7" name="Title 1"/>
          <p:cNvSpPr txBox="1">
            <a:spLocks/>
          </p:cNvSpPr>
          <p:nvPr/>
        </p:nvSpPr>
        <p:spPr>
          <a:xfrm>
            <a:off x="1524000" y="116632"/>
            <a:ext cx="8077200" cy="1143000"/>
          </a:xfrm>
          <a:prstGeom prst="rect">
            <a:avLst/>
          </a:prstGeom>
        </p:spPr>
        <p:txBody>
          <a:bodyPr vert="horz" lIns="91440" tIns="45720" rIns="91440" bIns="45720" rtlCol="0" anchor="b">
            <a:noAutofit/>
          </a:bodyPr>
          <a:lstStyle>
            <a:lvl1pPr algn="l" defTabSz="914400" rtl="1" eaLnBrk="1" latinLnBrk="0" hangingPunct="1">
              <a:spcBef>
                <a:spcPct val="0"/>
              </a:spcBef>
              <a:buNone/>
              <a:defRPr sz="6600" kern="1200" cap="none" spc="-100" baseline="0">
                <a:ln>
                  <a:noFill/>
                </a:ln>
                <a:solidFill>
                  <a:schemeClr val="tx2"/>
                </a:solidFill>
                <a:effectLst/>
                <a:latin typeface="+mj-lt"/>
                <a:ea typeface="+mj-ea"/>
                <a:cs typeface="+mj-cs"/>
              </a:defRPr>
            </a:lvl1pPr>
          </a:lstStyle>
          <a:p>
            <a:pPr marL="0" algn="l" defTabSz="914400" rtl="0" eaLnBrk="1" latinLnBrk="0" hangingPunct="1">
              <a:spcBef>
                <a:spcPct val="0"/>
              </a:spcBef>
              <a:buNone/>
            </a:pPr>
            <a:endParaRPr lang="he-IL" sz="4600" dirty="0">
              <a:solidFill>
                <a:srgbClr val="7030A0"/>
              </a:solidFill>
              <a:effectLst>
                <a:outerShdw blurRad="38100" dist="38100" dir="2700000" algn="tl">
                  <a:srgbClr val="000000">
                    <a:alpha val="43137"/>
                  </a:srgbClr>
                </a:outerShdw>
              </a:effectLst>
              <a:latin typeface="Fb Tipograf" panose="02020503050405020304" pitchFamily="18" charset="-79"/>
              <a:cs typeface="Fb Tipograf" panose="02020503050405020304" pitchFamily="18" charset="-79"/>
            </a:endParaRPr>
          </a:p>
        </p:txBody>
      </p:sp>
      <p:graphicFrame>
        <p:nvGraphicFramePr>
          <p:cNvPr id="8" name="Object 7"/>
          <p:cNvGraphicFramePr>
            <a:graphicFrameLocks noChangeAspect="1"/>
          </p:cNvGraphicFramePr>
          <p:nvPr/>
        </p:nvGraphicFramePr>
        <p:xfrm>
          <a:off x="2663834" y="1912645"/>
          <a:ext cx="4152246" cy="2740491"/>
        </p:xfrm>
        <a:graphic>
          <a:graphicData uri="http://schemas.openxmlformats.org/presentationml/2006/ole">
            <mc:AlternateContent xmlns:mc="http://schemas.openxmlformats.org/markup-compatibility/2006">
              <mc:Choice xmlns:v="urn:schemas-microsoft-com:vml" Requires="v">
                <p:oleObj spid="_x0000_s2051" name="Acrobat Document" r:id="rId4" imgW="9753366" imgH="7315005" progId="AcroExch.Document.DC">
                  <p:embed/>
                </p:oleObj>
              </mc:Choice>
              <mc:Fallback>
                <p:oleObj name="Acrobat Document" r:id="rId4" imgW="9753366" imgH="7315005" progId="AcroExch.Document.DC">
                  <p:embed/>
                  <p:pic>
                    <p:nvPicPr>
                      <p:cNvPr id="8" name="Object 7"/>
                      <p:cNvPicPr/>
                      <p:nvPr/>
                    </p:nvPicPr>
                    <p:blipFill>
                      <a:blip r:embed="rId5"/>
                      <a:stretch>
                        <a:fillRect/>
                      </a:stretch>
                    </p:blipFill>
                    <p:spPr>
                      <a:xfrm>
                        <a:off x="2663834" y="1912645"/>
                        <a:ext cx="4152246" cy="2740491"/>
                      </a:xfrm>
                      <a:prstGeom prst="rect">
                        <a:avLst/>
                      </a:prstGeom>
                    </p:spPr>
                  </p:pic>
                </p:oleObj>
              </mc:Fallback>
            </mc:AlternateContent>
          </a:graphicData>
        </a:graphic>
      </p:graphicFrame>
      <p:pic>
        <p:nvPicPr>
          <p:cNvPr id="2" name="Picture 1">
            <a:extLst>
              <a:ext uri="{FF2B5EF4-FFF2-40B4-BE49-F238E27FC236}">
                <a16:creationId xmlns:a16="http://schemas.microsoft.com/office/drawing/2014/main" id="{68B5718D-B377-A64F-B9D3-C932CF9CFD17}"/>
              </a:ext>
            </a:extLst>
          </p:cNvPr>
          <p:cNvPicPr>
            <a:picLocks noChangeAspect="1"/>
          </p:cNvPicPr>
          <p:nvPr/>
        </p:nvPicPr>
        <p:blipFill>
          <a:blip r:embed="rId6"/>
          <a:stretch>
            <a:fillRect/>
          </a:stretch>
        </p:blipFill>
        <p:spPr>
          <a:xfrm>
            <a:off x="2918599" y="780470"/>
            <a:ext cx="789444" cy="1654474"/>
          </a:xfrm>
          <a:prstGeom prst="rect">
            <a:avLst/>
          </a:prstGeom>
        </p:spPr>
      </p:pic>
      <p:pic>
        <p:nvPicPr>
          <p:cNvPr id="9" name="Picture 8">
            <a:extLst>
              <a:ext uri="{FF2B5EF4-FFF2-40B4-BE49-F238E27FC236}">
                <a16:creationId xmlns:a16="http://schemas.microsoft.com/office/drawing/2014/main" id="{4EAAB413-CD3E-824A-AA4F-D52D0AD1D635}"/>
              </a:ext>
            </a:extLst>
          </p:cNvPr>
          <p:cNvPicPr>
            <a:picLocks noChangeAspect="1"/>
          </p:cNvPicPr>
          <p:nvPr/>
        </p:nvPicPr>
        <p:blipFill>
          <a:blip r:embed="rId7"/>
          <a:stretch>
            <a:fillRect/>
          </a:stretch>
        </p:blipFill>
        <p:spPr>
          <a:xfrm>
            <a:off x="8556464" y="2390090"/>
            <a:ext cx="1584176" cy="2468230"/>
          </a:xfrm>
          <a:prstGeom prst="rect">
            <a:avLst/>
          </a:prstGeom>
        </p:spPr>
      </p:pic>
      <p:grpSp>
        <p:nvGrpSpPr>
          <p:cNvPr id="33" name="Group 32">
            <a:extLst>
              <a:ext uri="{FF2B5EF4-FFF2-40B4-BE49-F238E27FC236}">
                <a16:creationId xmlns:a16="http://schemas.microsoft.com/office/drawing/2014/main" id="{4A8CCB60-6B90-44E7-986A-12B57F7E0CA6}"/>
              </a:ext>
            </a:extLst>
          </p:cNvPr>
          <p:cNvGrpSpPr/>
          <p:nvPr/>
        </p:nvGrpSpPr>
        <p:grpSpPr>
          <a:xfrm>
            <a:off x="5222496" y="5685529"/>
            <a:ext cx="6418120" cy="619980"/>
            <a:chOff x="2970495" y="3025016"/>
            <a:chExt cx="6096000" cy="619980"/>
          </a:xfrm>
        </p:grpSpPr>
        <p:sp>
          <p:nvSpPr>
            <p:cNvPr id="34" name="Arrow: Pentagon 33">
              <a:extLst>
                <a:ext uri="{FF2B5EF4-FFF2-40B4-BE49-F238E27FC236}">
                  <a16:creationId xmlns:a16="http://schemas.microsoft.com/office/drawing/2014/main" id="{3FFA22DE-1D6E-4F4C-97E4-010E0E8EEEA0}"/>
                </a:ext>
              </a:extLst>
            </p:cNvPr>
            <p:cNvSpPr/>
            <p:nvPr/>
          </p:nvSpPr>
          <p:spPr>
            <a:xfrm rot="10800000">
              <a:off x="5231902" y="3025016"/>
              <a:ext cx="2769202" cy="619980"/>
            </a:xfrm>
            <a:prstGeom prst="homePlate">
              <a:avLst/>
            </a:prstGeom>
            <a:solidFill>
              <a:srgbClr val="00B05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sp>
          <p:nvSpPr>
            <p:cNvPr id="35" name="Rectangle 34">
              <a:extLst>
                <a:ext uri="{FF2B5EF4-FFF2-40B4-BE49-F238E27FC236}">
                  <a16:creationId xmlns:a16="http://schemas.microsoft.com/office/drawing/2014/main" id="{8FCC24E0-2979-4C83-89E0-E73CA29E4CB5}"/>
                </a:ext>
              </a:extLst>
            </p:cNvPr>
            <p:cNvSpPr/>
            <p:nvPr/>
          </p:nvSpPr>
          <p:spPr>
            <a:xfrm>
              <a:off x="2970495" y="3061230"/>
              <a:ext cx="6096000" cy="523221"/>
            </a:xfrm>
            <a:prstGeom prst="rect">
              <a:avLst/>
            </a:prstGeom>
          </p:spPr>
          <p:txBody>
            <a:bodyPr>
              <a:spAutoFit/>
            </a:bodyPr>
            <a:lstStyle/>
            <a:p>
              <a:pPr algn="ctr"/>
              <a:r>
                <a:rPr lang="he-IL" sz="1400" dirty="0">
                  <a:solidFill>
                    <a:schemeClr val="bg1"/>
                  </a:solidFill>
                  <a:latin typeface="Fb Tipograf Black"/>
                  <a:cs typeface="Fb Tipograf" panose="02020503050405020304"/>
                </a:rPr>
                <a:t>5 דק' </a:t>
              </a:r>
            </a:p>
            <a:p>
              <a:pPr algn="ctr"/>
              <a:r>
                <a:rPr lang="he-IL" sz="1400" dirty="0">
                  <a:solidFill>
                    <a:schemeClr val="bg1"/>
                  </a:solidFill>
                  <a:latin typeface="Fb Tipograf Black"/>
                </a:rPr>
                <a:t>הפסקה</a:t>
              </a:r>
            </a:p>
          </p:txBody>
        </p:sp>
      </p:grpSp>
      <p:sp>
        <p:nvSpPr>
          <p:cNvPr id="36" name="Freeform: Shape 35">
            <a:extLst>
              <a:ext uri="{FF2B5EF4-FFF2-40B4-BE49-F238E27FC236}">
                <a16:creationId xmlns:a16="http://schemas.microsoft.com/office/drawing/2014/main" id="{2F301D42-43A1-4D3B-BFA3-7C676C406CF4}"/>
              </a:ext>
            </a:extLst>
          </p:cNvPr>
          <p:cNvSpPr/>
          <p:nvPr/>
        </p:nvSpPr>
        <p:spPr>
          <a:xfrm>
            <a:off x="8815023" y="5475037"/>
            <a:ext cx="2258484" cy="973479"/>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0070C0"/>
          </a:solidFill>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txBody>
          <a:bodyPr spcFirstLastPara="0" vert="horz" wrap="square" lIns="486739" tIns="30672" rIns="578752" bIns="30671" numCol="1" spcCol="1270" anchor="ctr" anchorCtr="0">
            <a:noAutofit/>
          </a:bodyPr>
          <a:lstStyle/>
          <a:p>
            <a:pPr lvl="0" algn="ctr" defTabSz="1022350" rtl="1" fontAlgn="t">
              <a:lnSpc>
                <a:spcPct val="90000"/>
              </a:lnSpc>
              <a:spcBef>
                <a:spcPct val="0"/>
              </a:spcBef>
              <a:spcAft>
                <a:spcPct val="35000"/>
              </a:spcAft>
            </a:pPr>
            <a:r>
              <a:rPr lang="he-IL" sz="2700" kern="1900" baseline="-25000" dirty="0">
                <a:solidFill>
                  <a:prstClr val="white"/>
                </a:solidFill>
                <a:latin typeface="Fb Tipograf" panose="02020503050405020304" pitchFamily="18" charset="-79"/>
                <a:cs typeface="Fb Tipograf" panose="02020503050405020304" pitchFamily="18" charset="-79"/>
              </a:rPr>
              <a:t>חשיבה מילולית</a:t>
            </a:r>
          </a:p>
          <a:p>
            <a:pPr lvl="0" algn="ctr" defTabSz="1022350" rtl="1" fontAlgn="t">
              <a:lnSpc>
                <a:spcPts val="1000"/>
              </a:lnSpc>
              <a:spcBef>
                <a:spcPct val="0"/>
              </a:spcBef>
              <a:spcAft>
                <a:spcPct val="35000"/>
              </a:spcAft>
            </a:pPr>
            <a:r>
              <a:rPr lang="he-IL" sz="2700" kern="1900" baseline="-25000" dirty="0">
                <a:solidFill>
                  <a:srgbClr val="FFFF00"/>
                </a:solidFill>
                <a:latin typeface="Fb Tipograf" panose="02020503050405020304" pitchFamily="18" charset="-79"/>
                <a:cs typeface="Fb Tipograf" panose="02020503050405020304" pitchFamily="18" charset="-79"/>
              </a:rPr>
              <a:t>מטלת כתיבה</a:t>
            </a:r>
          </a:p>
        </p:txBody>
      </p:sp>
      <p:pic>
        <p:nvPicPr>
          <p:cNvPr id="38" name="Picture 37">
            <a:extLst>
              <a:ext uri="{FF2B5EF4-FFF2-40B4-BE49-F238E27FC236}">
                <a16:creationId xmlns:a16="http://schemas.microsoft.com/office/drawing/2014/main" id="{9227A5BA-2224-476B-A0B7-66741F63B749}"/>
              </a:ext>
            </a:extLst>
          </p:cNvPr>
          <p:cNvPicPr>
            <a:picLocks noChangeAspect="1"/>
          </p:cNvPicPr>
          <p:nvPr/>
        </p:nvPicPr>
        <p:blipFill>
          <a:blip r:embed="rId8"/>
          <a:stretch>
            <a:fillRect/>
          </a:stretch>
        </p:blipFill>
        <p:spPr>
          <a:xfrm>
            <a:off x="8544272" y="4817045"/>
            <a:ext cx="1745406" cy="65555"/>
          </a:xfrm>
          <a:prstGeom prst="rect">
            <a:avLst/>
          </a:prstGeom>
        </p:spPr>
      </p:pic>
      <p:grpSp>
        <p:nvGrpSpPr>
          <p:cNvPr id="45" name="Group 44">
            <a:extLst>
              <a:ext uri="{FF2B5EF4-FFF2-40B4-BE49-F238E27FC236}">
                <a16:creationId xmlns:a16="http://schemas.microsoft.com/office/drawing/2014/main" id="{8F104314-1651-49C1-99C0-D4F7EC60B11C}"/>
              </a:ext>
            </a:extLst>
          </p:cNvPr>
          <p:cNvGrpSpPr/>
          <p:nvPr/>
        </p:nvGrpSpPr>
        <p:grpSpPr>
          <a:xfrm>
            <a:off x="2486192" y="5685529"/>
            <a:ext cx="6418120" cy="619980"/>
            <a:chOff x="2970495" y="3025016"/>
            <a:chExt cx="6096000" cy="619980"/>
          </a:xfrm>
        </p:grpSpPr>
        <p:sp>
          <p:nvSpPr>
            <p:cNvPr id="46" name="Arrow: Pentagon 45">
              <a:extLst>
                <a:ext uri="{FF2B5EF4-FFF2-40B4-BE49-F238E27FC236}">
                  <a16:creationId xmlns:a16="http://schemas.microsoft.com/office/drawing/2014/main" id="{CD48F925-4858-453C-8CA2-DCB086571EAD}"/>
                </a:ext>
              </a:extLst>
            </p:cNvPr>
            <p:cNvSpPr/>
            <p:nvPr/>
          </p:nvSpPr>
          <p:spPr>
            <a:xfrm rot="10800000">
              <a:off x="3660859" y="3025016"/>
              <a:ext cx="4643428" cy="619980"/>
            </a:xfrm>
            <a:prstGeom prst="homePlat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sp>
          <p:nvSpPr>
            <p:cNvPr id="47" name="Rectangle 46">
              <a:extLst>
                <a:ext uri="{FF2B5EF4-FFF2-40B4-BE49-F238E27FC236}">
                  <a16:creationId xmlns:a16="http://schemas.microsoft.com/office/drawing/2014/main" id="{706C79A4-E622-4019-8294-D88AEF636405}"/>
                </a:ext>
              </a:extLst>
            </p:cNvPr>
            <p:cNvSpPr/>
            <p:nvPr/>
          </p:nvSpPr>
          <p:spPr>
            <a:xfrm>
              <a:off x="2970495" y="3061230"/>
              <a:ext cx="6096000" cy="523221"/>
            </a:xfrm>
            <a:prstGeom prst="rect">
              <a:avLst/>
            </a:prstGeom>
            <a:ln>
              <a:noFill/>
            </a:ln>
          </p:spPr>
          <p:txBody>
            <a:bodyPr>
              <a:spAutoFit/>
            </a:bodyPr>
            <a:lstStyle/>
            <a:p>
              <a:pPr algn="ctr"/>
              <a:r>
                <a:rPr lang="he-IL" sz="1400" dirty="0">
                  <a:solidFill>
                    <a:schemeClr val="bg1"/>
                  </a:solidFill>
                  <a:latin typeface="Fb Tipograf Black"/>
                  <a:cs typeface="Fb Tipograf" panose="02020503050405020304"/>
                </a:rPr>
                <a:t>5 דק' </a:t>
              </a:r>
            </a:p>
            <a:p>
              <a:pPr algn="ctr"/>
              <a:r>
                <a:rPr lang="he-IL" sz="1400" dirty="0">
                  <a:solidFill>
                    <a:schemeClr val="bg1"/>
                  </a:solidFill>
                  <a:latin typeface="Fb Tipograf Black"/>
                </a:rPr>
                <a:t>הפסקה</a:t>
              </a:r>
            </a:p>
          </p:txBody>
        </p:sp>
      </p:grpSp>
      <p:sp>
        <p:nvSpPr>
          <p:cNvPr id="50" name="Freeform: Shape 49">
            <a:extLst>
              <a:ext uri="{FF2B5EF4-FFF2-40B4-BE49-F238E27FC236}">
                <a16:creationId xmlns:a16="http://schemas.microsoft.com/office/drawing/2014/main" id="{864333EF-8186-4D18-87DC-FB5F6FAD6790}"/>
              </a:ext>
            </a:extLst>
          </p:cNvPr>
          <p:cNvSpPr/>
          <p:nvPr/>
        </p:nvSpPr>
        <p:spPr>
          <a:xfrm>
            <a:off x="5999312" y="5499637"/>
            <a:ext cx="2170771" cy="973479"/>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0070C0"/>
          </a:solidFill>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txBody>
          <a:bodyPr spcFirstLastPara="0" vert="horz" wrap="square" lIns="486739" tIns="30672" rIns="578751" bIns="30671" numCol="1" spcCol="1270" anchor="ctr" anchorCtr="0">
            <a:noAutofit/>
          </a:bodyPr>
          <a:lstStyle/>
          <a:p>
            <a:pPr lvl="0" algn="ctr" defTabSz="1022350" rtl="1" fontAlgn="t">
              <a:lnSpc>
                <a:spcPct val="90000"/>
              </a:lnSpc>
              <a:spcBef>
                <a:spcPct val="0"/>
              </a:spcBef>
              <a:spcAft>
                <a:spcPct val="35000"/>
              </a:spcAft>
            </a:pPr>
            <a:r>
              <a:rPr lang="he-IL" sz="2000" kern="1900" dirty="0">
                <a:solidFill>
                  <a:schemeClr val="bg1"/>
                </a:solidFill>
              </a:rPr>
              <a:t> </a:t>
            </a:r>
            <a:r>
              <a:rPr lang="he-IL" sz="2700" kern="1900" baseline="-25000" dirty="0">
                <a:solidFill>
                  <a:prstClr val="white"/>
                </a:solidFill>
                <a:latin typeface="Fb Tipograf" panose="02020503050405020304" pitchFamily="18" charset="-79"/>
                <a:cs typeface="Fb Tipograf" panose="02020503050405020304" pitchFamily="18" charset="-79"/>
              </a:rPr>
              <a:t>חשיבה מילולית</a:t>
            </a:r>
          </a:p>
          <a:p>
            <a:pPr lvl="0" algn="ctr" defTabSz="1022350" rtl="1" fontAlgn="t">
              <a:lnSpc>
                <a:spcPts val="1000"/>
              </a:lnSpc>
              <a:spcBef>
                <a:spcPct val="0"/>
              </a:spcBef>
              <a:spcAft>
                <a:spcPct val="35000"/>
              </a:spcAft>
            </a:pPr>
            <a:r>
              <a:rPr lang="he-IL" sz="2700" kern="1900" baseline="-25000" dirty="0">
                <a:solidFill>
                  <a:srgbClr val="FFFF00"/>
                </a:solidFill>
                <a:latin typeface="Fb Tipograf" panose="02020503050405020304" pitchFamily="18" charset="-79"/>
                <a:cs typeface="Fb Tipograf" panose="02020503050405020304" pitchFamily="18" charset="-79"/>
              </a:rPr>
              <a:t>שאלות</a:t>
            </a:r>
          </a:p>
        </p:txBody>
      </p:sp>
      <p:sp>
        <p:nvSpPr>
          <p:cNvPr id="4" name="Oval 3"/>
          <p:cNvSpPr/>
          <p:nvPr/>
        </p:nvSpPr>
        <p:spPr>
          <a:xfrm>
            <a:off x="10810230" y="433834"/>
            <a:ext cx="508596" cy="50859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pic>
        <p:nvPicPr>
          <p:cNvPr id="10" name="Picture 9">
            <a:extLst>
              <a:ext uri="{FF2B5EF4-FFF2-40B4-BE49-F238E27FC236}">
                <a16:creationId xmlns:a16="http://schemas.microsoft.com/office/drawing/2014/main" id="{E7A7B95C-E2FF-8649-8177-751668633F3C}"/>
              </a:ext>
            </a:extLst>
          </p:cNvPr>
          <p:cNvPicPr>
            <a:picLocks noChangeAspect="1"/>
          </p:cNvPicPr>
          <p:nvPr/>
        </p:nvPicPr>
        <p:blipFill>
          <a:blip r:embed="rId9"/>
          <a:stretch>
            <a:fillRect/>
          </a:stretch>
        </p:blipFill>
        <p:spPr>
          <a:xfrm>
            <a:off x="10848528" y="472132"/>
            <a:ext cx="432000" cy="432000"/>
          </a:xfrm>
          <a:prstGeom prst="rect">
            <a:avLst/>
          </a:prstGeom>
          <a:effectLst/>
        </p:spPr>
      </p:pic>
      <p:sp>
        <p:nvSpPr>
          <p:cNvPr id="5" name="Slide Number Placeholder 4">
            <a:extLst>
              <a:ext uri="{FF2B5EF4-FFF2-40B4-BE49-F238E27FC236}">
                <a16:creationId xmlns:a16="http://schemas.microsoft.com/office/drawing/2014/main" id="{159A9F98-6A83-420B-8B0C-DCE955F7ECA2}"/>
              </a:ext>
            </a:extLst>
          </p:cNvPr>
          <p:cNvSpPr>
            <a:spLocks noGrp="1"/>
          </p:cNvSpPr>
          <p:nvPr>
            <p:ph type="sldNum" sz="quarter" idx="4"/>
          </p:nvPr>
        </p:nvSpPr>
        <p:spPr/>
        <p:txBody>
          <a:bodyPr/>
          <a:lstStyle/>
          <a:p>
            <a:fld id="{A5CF162D-A7C7-D241-A601-E27A553998D8}" type="slidenum">
              <a:rPr lang="x-none" smtClean="0"/>
              <a:t>12</a:t>
            </a:fld>
            <a:endParaRPr lang="x-none" dirty="0"/>
          </a:p>
        </p:txBody>
      </p:sp>
      <p:grpSp>
        <p:nvGrpSpPr>
          <p:cNvPr id="6" name="Group 5">
            <a:extLst>
              <a:ext uri="{FF2B5EF4-FFF2-40B4-BE49-F238E27FC236}">
                <a16:creationId xmlns:a16="http://schemas.microsoft.com/office/drawing/2014/main" id="{E331ACDE-F22C-47C4-B8BA-FCA63FCBEC4F}"/>
              </a:ext>
            </a:extLst>
          </p:cNvPr>
          <p:cNvGrpSpPr/>
          <p:nvPr/>
        </p:nvGrpSpPr>
        <p:grpSpPr>
          <a:xfrm>
            <a:off x="12285556" y="5499638"/>
            <a:ext cx="2170771" cy="973478"/>
            <a:chOff x="3261432" y="5499638"/>
            <a:chExt cx="2170771" cy="973478"/>
          </a:xfrm>
        </p:grpSpPr>
        <p:sp>
          <p:nvSpPr>
            <p:cNvPr id="23" name="Freeform: Shape 63">
              <a:extLst>
                <a:ext uri="{FF2B5EF4-FFF2-40B4-BE49-F238E27FC236}">
                  <a16:creationId xmlns:a16="http://schemas.microsoft.com/office/drawing/2014/main" id="{3FFD4E45-7D86-DA4B-A951-B9103A889460}"/>
                </a:ext>
              </a:extLst>
            </p:cNvPr>
            <p:cNvSpPr/>
            <p:nvPr/>
          </p:nvSpPr>
          <p:spPr>
            <a:xfrm>
              <a:off x="3261432" y="5499638"/>
              <a:ext cx="2170771" cy="973478"/>
            </a:xfrm>
            <a:custGeom>
              <a:avLst/>
              <a:gdLst>
                <a:gd name="connsiteX0" fmla="*/ 0 w 2170771"/>
                <a:gd name="connsiteY0" fmla="*/ 0 h 973478"/>
                <a:gd name="connsiteX1" fmla="*/ 1684032 w 2170771"/>
                <a:gd name="connsiteY1" fmla="*/ 0 h 973478"/>
                <a:gd name="connsiteX2" fmla="*/ 2170771 w 2170771"/>
                <a:gd name="connsiteY2" fmla="*/ 486739 h 973478"/>
                <a:gd name="connsiteX3" fmla="*/ 1684032 w 2170771"/>
                <a:gd name="connsiteY3" fmla="*/ 973478 h 973478"/>
                <a:gd name="connsiteX4" fmla="*/ 0 w 2170771"/>
                <a:gd name="connsiteY4" fmla="*/ 973478 h 973478"/>
                <a:gd name="connsiteX5" fmla="*/ 486739 w 2170771"/>
                <a:gd name="connsiteY5" fmla="*/ 486739 h 973478"/>
                <a:gd name="connsiteX6" fmla="*/ 0 w 2170771"/>
                <a:gd name="connsiteY6" fmla="*/ 0 h 973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0771" h="973478">
                  <a:moveTo>
                    <a:pt x="2170771" y="973477"/>
                  </a:moveTo>
                  <a:lnTo>
                    <a:pt x="486739" y="973477"/>
                  </a:lnTo>
                  <a:lnTo>
                    <a:pt x="0" y="486739"/>
                  </a:lnTo>
                  <a:lnTo>
                    <a:pt x="486739" y="1"/>
                  </a:lnTo>
                  <a:lnTo>
                    <a:pt x="2170771" y="1"/>
                  </a:lnTo>
                  <a:lnTo>
                    <a:pt x="1684032" y="486739"/>
                  </a:lnTo>
                  <a:lnTo>
                    <a:pt x="2170771" y="973477"/>
                  </a:lnTo>
                  <a:close/>
                </a:path>
              </a:pathLst>
            </a:custGeom>
            <a:solidFill>
              <a:srgbClr val="0070C0"/>
            </a:solidFill>
            <a:ln w="38100">
              <a:solidFill>
                <a:srgbClr val="FF5400"/>
              </a:solidFill>
            </a:ln>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spcFirstLastPara="0" vert="horz" wrap="square" lIns="486739" tIns="30671" rIns="578751" bIns="30671" numCol="1" spcCol="1270" anchor="ctr" anchorCtr="0">
              <a:noAutofit/>
            </a:bodyPr>
            <a:lstStyle/>
            <a:p>
              <a:pPr lvl="0" algn="ctr" defTabSz="1022350" rtl="1">
                <a:lnSpc>
                  <a:spcPct val="90000"/>
                </a:lnSpc>
                <a:spcBef>
                  <a:spcPct val="0"/>
                </a:spcBef>
                <a:spcAft>
                  <a:spcPct val="35000"/>
                </a:spcAft>
              </a:pPr>
              <a:r>
                <a:rPr lang="he-IL" kern="1900" dirty="0">
                  <a:solidFill>
                    <a:prstClr val="white"/>
                  </a:solidFill>
                  <a:latin typeface="Fb Tipograf" panose="02020503050405020304" pitchFamily="18" charset="-79"/>
                  <a:cs typeface="Fb Tipograf" panose="02020503050405020304" pitchFamily="18" charset="-79"/>
                </a:rPr>
                <a:t>חשיבה כמותית</a:t>
              </a:r>
              <a:endParaRPr lang="en-US" kern="1900" dirty="0">
                <a:solidFill>
                  <a:prstClr val="white"/>
                </a:solidFill>
                <a:latin typeface="Fb Tipograf" panose="02020503050405020304" pitchFamily="18" charset="-79"/>
                <a:cs typeface="Fb Tipograf" panose="02020503050405020304" pitchFamily="18" charset="-79"/>
              </a:endParaRPr>
            </a:p>
            <a:p>
              <a:pPr lvl="0" algn="ctr" defTabSz="1022350" rtl="1">
                <a:lnSpc>
                  <a:spcPts val="1200"/>
                </a:lnSpc>
                <a:spcBef>
                  <a:spcPct val="0"/>
                </a:spcBef>
                <a:spcAft>
                  <a:spcPct val="35000"/>
                </a:spcAft>
              </a:pPr>
              <a:r>
                <a:rPr lang="he-IL" kern="1900" dirty="0">
                  <a:solidFill>
                    <a:srgbClr val="FFFF00"/>
                  </a:solidFill>
                  <a:latin typeface="Fb Tipograf" panose="02020503050405020304" pitchFamily="18" charset="-79"/>
                  <a:cs typeface="Fb Tipograf" panose="02020503050405020304" pitchFamily="18" charset="-79"/>
                </a:rPr>
                <a:t>שאלות</a:t>
              </a:r>
            </a:p>
          </p:txBody>
        </p:sp>
        <p:pic>
          <p:nvPicPr>
            <p:cNvPr id="25" name="Graphic 24">
              <a:extLst>
                <a:ext uri="{FF2B5EF4-FFF2-40B4-BE49-F238E27FC236}">
                  <a16:creationId xmlns:a16="http://schemas.microsoft.com/office/drawing/2014/main" id="{15C8344C-CA75-47D9-8C41-359905B2A25A}"/>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3625547" y="5818704"/>
              <a:ext cx="164992" cy="258826"/>
            </a:xfrm>
            <a:prstGeom prst="rect">
              <a:avLst/>
            </a:prstGeom>
          </p:spPr>
        </p:pic>
      </p:grpSp>
      <p:grpSp>
        <p:nvGrpSpPr>
          <p:cNvPr id="27" name="Group 26">
            <a:extLst>
              <a:ext uri="{FF2B5EF4-FFF2-40B4-BE49-F238E27FC236}">
                <a16:creationId xmlns:a16="http://schemas.microsoft.com/office/drawing/2014/main" id="{7ADD3BB7-7E35-7A45-9A61-3E9A16B42C0C}"/>
              </a:ext>
            </a:extLst>
          </p:cNvPr>
          <p:cNvGrpSpPr/>
          <p:nvPr/>
        </p:nvGrpSpPr>
        <p:grpSpPr>
          <a:xfrm>
            <a:off x="4320024" y="5157192"/>
            <a:ext cx="432048" cy="432048"/>
            <a:chOff x="10843497" y="4204445"/>
            <a:chExt cx="592707" cy="592707"/>
          </a:xfrm>
        </p:grpSpPr>
        <p:sp>
          <p:nvSpPr>
            <p:cNvPr id="28" name="Oval 27">
              <a:extLst>
                <a:ext uri="{FF2B5EF4-FFF2-40B4-BE49-F238E27FC236}">
                  <a16:creationId xmlns:a16="http://schemas.microsoft.com/office/drawing/2014/main" id="{30870A7C-4527-FC47-8F7D-C5A6AD7D677D}"/>
                </a:ext>
              </a:extLst>
            </p:cNvPr>
            <p:cNvSpPr/>
            <p:nvPr/>
          </p:nvSpPr>
          <p:spPr>
            <a:xfrm>
              <a:off x="10843497" y="4204445"/>
              <a:ext cx="592707" cy="592707"/>
            </a:xfrm>
            <a:prstGeom prst="ellipse">
              <a:avLst/>
            </a:prstGeom>
            <a:solidFill>
              <a:schemeClr val="bg1"/>
            </a:solidFill>
            <a:ln w="19050">
              <a:solidFill>
                <a:srgbClr val="FF54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pic>
          <p:nvPicPr>
            <p:cNvPr id="29" name="Picture 28">
              <a:extLst>
                <a:ext uri="{FF2B5EF4-FFF2-40B4-BE49-F238E27FC236}">
                  <a16:creationId xmlns:a16="http://schemas.microsoft.com/office/drawing/2014/main" id="{822595D0-71BA-AC4C-967F-6E34D4EC5D72}"/>
                </a:ext>
              </a:extLst>
            </p:cNvPr>
            <p:cNvPicPr>
              <a:picLocks noChangeAspect="1"/>
            </p:cNvPicPr>
            <p:nvPr/>
          </p:nvPicPr>
          <p:blipFill>
            <a:blip r:embed="rId12"/>
            <a:stretch>
              <a:fillRect/>
            </a:stretch>
          </p:blipFill>
          <p:spPr>
            <a:xfrm>
              <a:off x="10981388" y="4299378"/>
              <a:ext cx="312508" cy="388268"/>
            </a:xfrm>
            <a:prstGeom prst="rect">
              <a:avLst/>
            </a:prstGeom>
          </p:spPr>
        </p:pic>
      </p:grpSp>
    </p:spTree>
    <p:extLst>
      <p:ext uri="{BB962C8B-B14F-4D97-AF65-F5344CB8AC3E}">
        <p14:creationId xmlns:p14="http://schemas.microsoft.com/office/powerpoint/2010/main" val="3746057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4.58333E-6 3.33333E-6 L -0.7345 3.33333E-6 " pathEditMode="relative" rAng="0" ptsTypes="AA">
                                      <p:cBhvr>
                                        <p:cTn id="6" dur="2000" fill="hold"/>
                                        <p:tgtEl>
                                          <p:spTgt spid="6"/>
                                        </p:tgtEl>
                                        <p:attrNameLst>
                                          <p:attrName>ppt_x</p:attrName>
                                          <p:attrName>ppt_y</p:attrName>
                                        </p:attrNameLst>
                                      </p:cBhvr>
                                      <p:rCtr x="-36732" y="0"/>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A07D31B2-2559-784B-8D26-74A8A7804331}"/>
              </a:ext>
            </a:extLst>
          </p:cNvPr>
          <p:cNvSpPr/>
          <p:nvPr/>
        </p:nvSpPr>
        <p:spPr>
          <a:xfrm>
            <a:off x="7814704" y="3535870"/>
            <a:ext cx="184731" cy="461665"/>
          </a:xfrm>
          <a:prstGeom prst="rect">
            <a:avLst/>
          </a:prstGeom>
        </p:spPr>
        <p:txBody>
          <a:bodyPr wrap="none">
            <a:spAutoFit/>
          </a:bodyPr>
          <a:lstStyle/>
          <a:p>
            <a:pPr marL="0" algn="ctr" defTabSz="457200" rtl="0" eaLnBrk="1" latinLnBrk="0" hangingPunct="1"/>
            <a:endParaRPr lang="he-IL" sz="2400" b="1" dirty="0">
              <a:solidFill>
                <a:schemeClr val="accent1">
                  <a:lumMod val="50000"/>
                </a:schemeClr>
              </a:solidFill>
              <a:latin typeface="Fb Tipograf" panose="02020503050405020304" pitchFamily="18" charset="-79"/>
              <a:cs typeface="Fb Tipograf" panose="02020503050405020304" pitchFamily="18" charset="-79"/>
            </a:endParaRPr>
          </a:p>
        </p:txBody>
      </p:sp>
      <p:sp>
        <p:nvSpPr>
          <p:cNvPr id="17" name="Rectangle 16">
            <a:extLst>
              <a:ext uri="{FF2B5EF4-FFF2-40B4-BE49-F238E27FC236}">
                <a16:creationId xmlns:a16="http://schemas.microsoft.com/office/drawing/2014/main" id="{5C39C300-BB64-4045-9092-E7940ED036FD}"/>
              </a:ext>
            </a:extLst>
          </p:cNvPr>
          <p:cNvSpPr/>
          <p:nvPr/>
        </p:nvSpPr>
        <p:spPr>
          <a:xfrm>
            <a:off x="8742843" y="3848212"/>
            <a:ext cx="184730" cy="461665"/>
          </a:xfrm>
          <a:prstGeom prst="rect">
            <a:avLst/>
          </a:prstGeom>
        </p:spPr>
        <p:txBody>
          <a:bodyPr wrap="none">
            <a:spAutoFit/>
          </a:bodyPr>
          <a:lstStyle/>
          <a:p>
            <a:pPr marL="0" algn="ctr" defTabSz="457200" rtl="0" eaLnBrk="1" latinLnBrk="0" hangingPunct="1"/>
            <a:endParaRPr lang="he-IL" sz="2400" b="1" dirty="0">
              <a:solidFill>
                <a:schemeClr val="accent1">
                  <a:lumMod val="50000"/>
                </a:schemeClr>
              </a:solidFill>
              <a:latin typeface="Fb Tipograf" panose="02020503050405020304" pitchFamily="18" charset="-79"/>
              <a:cs typeface="Fb Tipograf" panose="02020503050405020304" pitchFamily="18" charset="-79"/>
            </a:endParaRPr>
          </a:p>
        </p:txBody>
      </p:sp>
      <p:sp>
        <p:nvSpPr>
          <p:cNvPr id="18" name="Rectangle 17">
            <a:extLst>
              <a:ext uri="{FF2B5EF4-FFF2-40B4-BE49-F238E27FC236}">
                <a16:creationId xmlns:a16="http://schemas.microsoft.com/office/drawing/2014/main" id="{D784A658-BB08-D442-8A1E-6DA02521C859}"/>
              </a:ext>
            </a:extLst>
          </p:cNvPr>
          <p:cNvSpPr/>
          <p:nvPr/>
        </p:nvSpPr>
        <p:spPr>
          <a:xfrm>
            <a:off x="7414754" y="5059261"/>
            <a:ext cx="184731" cy="461665"/>
          </a:xfrm>
          <a:prstGeom prst="rect">
            <a:avLst/>
          </a:prstGeom>
        </p:spPr>
        <p:txBody>
          <a:bodyPr wrap="none">
            <a:spAutoFit/>
          </a:bodyPr>
          <a:lstStyle/>
          <a:p>
            <a:pPr marL="0" algn="ctr" defTabSz="457200" rtl="0" eaLnBrk="1" latinLnBrk="0" hangingPunct="1"/>
            <a:endParaRPr lang="he-IL" sz="2400" b="1" dirty="0">
              <a:solidFill>
                <a:schemeClr val="accent1">
                  <a:lumMod val="50000"/>
                </a:schemeClr>
              </a:solidFill>
              <a:latin typeface="Fb Tipograf" panose="02020503050405020304" pitchFamily="18" charset="-79"/>
              <a:cs typeface="Fb Tipograf" panose="02020503050405020304" pitchFamily="18" charset="-79"/>
            </a:endParaRPr>
          </a:p>
        </p:txBody>
      </p:sp>
      <p:sp>
        <p:nvSpPr>
          <p:cNvPr id="25" name="Oval 24">
            <a:extLst>
              <a:ext uri="{FF2B5EF4-FFF2-40B4-BE49-F238E27FC236}">
                <a16:creationId xmlns:a16="http://schemas.microsoft.com/office/drawing/2014/main" id="{973DEC64-BD3B-594A-9FCD-820E54BD4F9C}"/>
              </a:ext>
            </a:extLst>
          </p:cNvPr>
          <p:cNvSpPr/>
          <p:nvPr/>
        </p:nvSpPr>
        <p:spPr>
          <a:xfrm>
            <a:off x="10398533" y="3766023"/>
            <a:ext cx="158824" cy="158824"/>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26" name="Oval 25">
            <a:extLst>
              <a:ext uri="{FF2B5EF4-FFF2-40B4-BE49-F238E27FC236}">
                <a16:creationId xmlns:a16="http://schemas.microsoft.com/office/drawing/2014/main" id="{D5849B1A-7720-7A45-8D27-070B85A97528}"/>
              </a:ext>
            </a:extLst>
          </p:cNvPr>
          <p:cNvSpPr/>
          <p:nvPr/>
        </p:nvSpPr>
        <p:spPr>
          <a:xfrm>
            <a:off x="10398533" y="2670810"/>
            <a:ext cx="158824" cy="158824"/>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35" name="Title 34">
            <a:extLst>
              <a:ext uri="{FF2B5EF4-FFF2-40B4-BE49-F238E27FC236}">
                <a16:creationId xmlns:a16="http://schemas.microsoft.com/office/drawing/2014/main" id="{045E727E-DE97-CA45-B3E0-44D7B547ABEF}"/>
              </a:ext>
            </a:extLst>
          </p:cNvPr>
          <p:cNvSpPr>
            <a:spLocks noGrp="1"/>
          </p:cNvSpPr>
          <p:nvPr>
            <p:ph type="title"/>
          </p:nvPr>
        </p:nvSpPr>
        <p:spPr>
          <a:prstGeom prst="rect">
            <a:avLst/>
          </a:prstGeom>
        </p:spPr>
        <p:txBody>
          <a:bodyPr>
            <a:normAutofit/>
          </a:bodyPr>
          <a:lstStyle/>
          <a:p>
            <a:pPr rtl="0"/>
            <a:r>
              <a:rPr lang="he-IL" sz="2800" dirty="0"/>
              <a:t>פרק השאלות בתחום הכמותי</a:t>
            </a:r>
          </a:p>
        </p:txBody>
      </p:sp>
      <p:sp>
        <p:nvSpPr>
          <p:cNvPr id="38" name="Rounded Rectangle 37">
            <a:hlinkClick r:id="" action="ppaction://customshow?id=9&amp;return=true"/>
            <a:extLst>
              <a:ext uri="{FF2B5EF4-FFF2-40B4-BE49-F238E27FC236}">
                <a16:creationId xmlns:a16="http://schemas.microsoft.com/office/drawing/2014/main" id="{94D47C1E-68C6-344E-B205-317BCB9946F4}"/>
              </a:ext>
            </a:extLst>
          </p:cNvPr>
          <p:cNvSpPr/>
          <p:nvPr/>
        </p:nvSpPr>
        <p:spPr>
          <a:xfrm>
            <a:off x="1749178" y="2314914"/>
            <a:ext cx="8992279" cy="857125"/>
          </a:xfrm>
          <a:prstGeom prst="roundRect">
            <a:avLst/>
          </a:prstGeom>
          <a:solidFill>
            <a:schemeClr val="accent1">
              <a:lumMod val="50000"/>
            </a:schemeClr>
          </a:solidFill>
          <a:ln w="25400" cmpd="sng">
            <a:noFill/>
            <a:prstDash val="solid"/>
          </a:ln>
          <a:effectLst>
            <a:outerShdw blurRad="254000" dist="177800" dir="5400000" sx="75000" sy="75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r" rtl="1"/>
            <a:r>
              <a:rPr lang="he-IL" b="1" u="sng"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hlinkClick r:id="" action="ppaction://customshow?id=9&amp;return=true"/>
              </a:rPr>
              <a:t>שאלות ובעיות</a:t>
            </a:r>
            <a:endParaRPr lang="he-IL" b="1" u="sng"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endParaRPr>
          </a:p>
        </p:txBody>
      </p:sp>
      <p:sp>
        <p:nvSpPr>
          <p:cNvPr id="44" name="Rounded Rectangle 43">
            <a:hlinkClick r:id="" action="ppaction://customshow?id=15&amp;return=true"/>
            <a:extLst>
              <a:ext uri="{FF2B5EF4-FFF2-40B4-BE49-F238E27FC236}">
                <a16:creationId xmlns:a16="http://schemas.microsoft.com/office/drawing/2014/main" id="{416018FF-855F-9A49-9B85-0EECDC822128}"/>
              </a:ext>
            </a:extLst>
          </p:cNvPr>
          <p:cNvSpPr/>
          <p:nvPr/>
        </p:nvSpPr>
        <p:spPr>
          <a:xfrm>
            <a:off x="1749178" y="3420791"/>
            <a:ext cx="8992279" cy="857125"/>
          </a:xfrm>
          <a:prstGeom prst="roundRect">
            <a:avLst/>
          </a:prstGeom>
          <a:solidFill>
            <a:srgbClr val="00ABA9"/>
          </a:solidFill>
          <a:ln w="25400" cmpd="sng">
            <a:noFill/>
            <a:prstDash val="solid"/>
          </a:ln>
          <a:effectLst>
            <a:outerShdw blurRad="254000" dist="177800" dir="5400000" sx="75000" sy="75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r" rtl="1"/>
            <a:r>
              <a:rPr lang="he-IL" b="1" u="sng"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hlinkClick r:id="" action="ppaction://customshow?id=15&amp;return=true"/>
              </a:rPr>
              <a:t>הסקה מתרשים או מטבלה</a:t>
            </a:r>
            <a:endParaRPr lang="he-IL" b="1" u="sng"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endParaRPr>
          </a:p>
        </p:txBody>
      </p:sp>
      <p:sp>
        <p:nvSpPr>
          <p:cNvPr id="9" name="TextBox 8">
            <a:extLst>
              <a:ext uri="{FF2B5EF4-FFF2-40B4-BE49-F238E27FC236}">
                <a16:creationId xmlns:a16="http://schemas.microsoft.com/office/drawing/2014/main" id="{68186060-5811-924A-8F52-CD7675248F1E}"/>
              </a:ext>
            </a:extLst>
          </p:cNvPr>
          <p:cNvSpPr txBox="1"/>
          <p:nvPr/>
        </p:nvSpPr>
        <p:spPr>
          <a:xfrm>
            <a:off x="-599963" y="2525082"/>
            <a:ext cx="6231502" cy="3259867"/>
          </a:xfrm>
          <a:prstGeom prst="rect">
            <a:avLst/>
          </a:prstGeom>
          <a:noFill/>
        </p:spPr>
        <p:txBody>
          <a:bodyPr wrap="square" rtlCol="0">
            <a:spAutoFit/>
          </a:bodyPr>
          <a:lstStyle/>
          <a:p>
            <a:pPr algn="r" defTabSz="914400" latinLnBrk="1"/>
            <a:r>
              <a:rPr lang="he-IL" dirty="0">
                <a:solidFill>
                  <a:schemeClr val="bg1"/>
                </a:solidFill>
                <a:latin typeface="Fb Tipograf" panose="02020503050405020304" pitchFamily="18" charset="-79"/>
                <a:cs typeface="Fb Tipograf" panose="02020503050405020304" pitchFamily="18" charset="-79"/>
              </a:rPr>
              <a:t>4 דקות</a:t>
            </a:r>
          </a:p>
          <a:p>
            <a:pPr algn="r" defTabSz="914400" latinLnBrk="1"/>
            <a:endParaRPr lang="en-US" dirty="0">
              <a:solidFill>
                <a:schemeClr val="bg1"/>
              </a:solidFill>
              <a:latin typeface="Fb Tipograf" panose="02020503050405020304" pitchFamily="18" charset="-79"/>
              <a:cs typeface="Fb Tipograf" panose="02020503050405020304" pitchFamily="18" charset="-79"/>
            </a:endParaRPr>
          </a:p>
          <a:p>
            <a:pPr algn="r" defTabSz="914400" latinLnBrk="1">
              <a:lnSpc>
                <a:spcPts val="3060"/>
              </a:lnSpc>
            </a:pPr>
            <a:endParaRPr lang="en-US" dirty="0">
              <a:solidFill>
                <a:schemeClr val="bg1"/>
              </a:solidFill>
              <a:latin typeface="Fb Tipograf" panose="02020503050405020304" pitchFamily="18" charset="-79"/>
              <a:cs typeface="Fb Tipograf" panose="02020503050405020304" pitchFamily="18" charset="-79"/>
            </a:endParaRPr>
          </a:p>
          <a:p>
            <a:pPr algn="r" defTabSz="914400" latinLnBrk="1"/>
            <a:r>
              <a:rPr lang="he-IL" dirty="0">
                <a:solidFill>
                  <a:schemeClr val="bg1"/>
                </a:solidFill>
                <a:latin typeface="Fb Tipograf" panose="02020503050405020304" pitchFamily="18" charset="-79"/>
                <a:cs typeface="Fb Tipograf" panose="02020503050405020304" pitchFamily="18" charset="-79"/>
              </a:rPr>
              <a:t>5 דקות לעיון בתרשים, </a:t>
            </a:r>
          </a:p>
          <a:p>
            <a:pPr algn="r" defTabSz="914400" latinLnBrk="1"/>
            <a:r>
              <a:rPr lang="he-IL" dirty="0">
                <a:solidFill>
                  <a:schemeClr val="bg1"/>
                </a:solidFill>
                <a:latin typeface="Fb Tipograf" panose="02020503050405020304" pitchFamily="18" charset="-79"/>
                <a:cs typeface="Fb Tipograf" panose="02020503050405020304" pitchFamily="18" charset="-79"/>
              </a:rPr>
              <a:t>4 דקות לכל שאלה </a:t>
            </a:r>
          </a:p>
          <a:p>
            <a:pPr algn="r" defTabSz="914400" latinLnBrk="1"/>
            <a:endParaRPr lang="he-IL" dirty="0">
              <a:solidFill>
                <a:schemeClr val="bg1"/>
              </a:solidFill>
              <a:latin typeface="Fb Tipograf" panose="02020503050405020304" pitchFamily="18" charset="-79"/>
              <a:cs typeface="Fb Tipograf" panose="02020503050405020304" pitchFamily="18" charset="-79"/>
            </a:endParaRPr>
          </a:p>
          <a:p>
            <a:pPr algn="r" defTabSz="914400" latinLnBrk="1"/>
            <a:endParaRPr lang="en-US" dirty="0">
              <a:solidFill>
                <a:schemeClr val="bg1"/>
              </a:solidFill>
              <a:latin typeface="Fb Tipograf" panose="02020503050405020304" pitchFamily="18" charset="-79"/>
              <a:cs typeface="Fb Tipograf" panose="02020503050405020304" pitchFamily="18" charset="-79"/>
            </a:endParaRPr>
          </a:p>
          <a:p>
            <a:pPr algn="r" defTabSz="914400" latinLnBrk="1"/>
            <a:endParaRPr lang="he-IL" dirty="0">
              <a:solidFill>
                <a:schemeClr val="bg1"/>
              </a:solidFill>
              <a:latin typeface="Fb Tipograf" panose="02020503050405020304" pitchFamily="18" charset="-79"/>
              <a:cs typeface="Fb Tipograf" panose="02020503050405020304" pitchFamily="18" charset="-79"/>
            </a:endParaRPr>
          </a:p>
          <a:p>
            <a:pPr algn="r" defTabSz="914400" latinLnBrk="1"/>
            <a:endParaRPr lang="he-IL" dirty="0">
              <a:solidFill>
                <a:schemeClr val="bg1"/>
              </a:solidFill>
              <a:latin typeface="Fb Tipograf" panose="02020503050405020304" pitchFamily="18" charset="-79"/>
              <a:cs typeface="Fb Tipograf" panose="02020503050405020304" pitchFamily="18" charset="-79"/>
            </a:endParaRPr>
          </a:p>
          <a:p>
            <a:pPr algn="r" defTabSz="914400" latinLnBrk="1"/>
            <a:endParaRPr lang="he-IL" dirty="0">
              <a:solidFill>
                <a:schemeClr val="bg1"/>
              </a:solidFill>
              <a:effectLst>
                <a:outerShdw blurRad="50800" dist="38100" dir="2700000" algn="tl" rotWithShape="0">
                  <a:prstClr val="black">
                    <a:alpha val="40000"/>
                  </a:prstClr>
                </a:outerShdw>
              </a:effectLst>
              <a:latin typeface="Fb Tipograf Black" panose="02020503050405020304" pitchFamily="18" charset="-79"/>
              <a:cs typeface="Fb Tipograf Black" panose="02020503050405020304" pitchFamily="18" charset="-79"/>
            </a:endParaRPr>
          </a:p>
          <a:p>
            <a:pPr algn="r" rtl="1"/>
            <a:r>
              <a:rPr lang="he-IL"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rPr>
              <a:t>     </a:t>
            </a:r>
            <a:endParaRPr lang="en-US" dirty="0">
              <a:solidFill>
                <a:schemeClr val="bg1"/>
              </a:solidFill>
              <a:effectLst>
                <a:outerShdw blurRad="50800" dist="38100" dir="2700000" algn="tl" rotWithShape="0">
                  <a:prstClr val="black">
                    <a:alpha val="40000"/>
                  </a:prstClr>
                </a:outerShdw>
              </a:effectLst>
              <a:latin typeface="Fb Tipograf" panose="02020503050405020304" pitchFamily="18" charset="-79"/>
              <a:cs typeface="Fb Tipograf" panose="02020503050405020304" pitchFamily="18" charset="-79"/>
            </a:endParaRPr>
          </a:p>
        </p:txBody>
      </p:sp>
      <p:sp>
        <p:nvSpPr>
          <p:cNvPr id="74" name="TextBox 73">
            <a:extLst>
              <a:ext uri="{FF2B5EF4-FFF2-40B4-BE49-F238E27FC236}">
                <a16:creationId xmlns:a16="http://schemas.microsoft.com/office/drawing/2014/main" id="{F8D0F81B-28C7-8648-9C23-AC5648737D77}"/>
              </a:ext>
            </a:extLst>
          </p:cNvPr>
          <p:cNvSpPr txBox="1"/>
          <p:nvPr/>
        </p:nvSpPr>
        <p:spPr>
          <a:xfrm>
            <a:off x="7386320" y="8351520"/>
            <a:ext cx="184731" cy="400110"/>
          </a:xfrm>
          <a:prstGeom prst="rect">
            <a:avLst/>
          </a:prstGeom>
          <a:noFill/>
        </p:spPr>
        <p:txBody>
          <a:bodyPr wrap="none" rtlCol="0">
            <a:spAutoFit/>
          </a:bodyPr>
          <a:lstStyle/>
          <a:p>
            <a:pPr marL="0" algn="l" defTabSz="457200" rtl="0" eaLnBrk="1" latinLnBrk="0" hangingPunct="1"/>
            <a:endParaRPr lang="he-IL" sz="2000" dirty="0">
              <a:latin typeface="Fb Tipograf" panose="02020503050405020304" pitchFamily="18" charset="-79"/>
              <a:cs typeface="Fb Tipograf" panose="02020503050405020304" pitchFamily="18" charset="-79"/>
            </a:endParaRPr>
          </a:p>
        </p:txBody>
      </p:sp>
      <p:sp>
        <p:nvSpPr>
          <p:cNvPr id="33" name="תיבת טקסט 8">
            <a:extLst>
              <a:ext uri="{FF2B5EF4-FFF2-40B4-BE49-F238E27FC236}">
                <a16:creationId xmlns:a16="http://schemas.microsoft.com/office/drawing/2014/main" id="{46A781AB-D69C-5048-96E9-10C68AE72C73}"/>
              </a:ext>
            </a:extLst>
          </p:cNvPr>
          <p:cNvSpPr txBox="1"/>
          <p:nvPr/>
        </p:nvSpPr>
        <p:spPr>
          <a:xfrm>
            <a:off x="7856501" y="1104556"/>
            <a:ext cx="2843826" cy="615553"/>
          </a:xfrm>
          <a:prstGeom prst="rect">
            <a:avLst/>
          </a:prstGeom>
          <a:noFill/>
        </p:spPr>
        <p:txBody>
          <a:bodyPr wrap="square" rtlCol="1">
            <a:spAutoFit/>
          </a:bodyPr>
          <a:lstStyle/>
          <a:p>
            <a:pPr marR="0" lvl="0" indent="0" algn="r" defTabSz="914400" fontAlgn="auto" latinLnBrk="1">
              <a:lnSpc>
                <a:spcPct val="100000"/>
              </a:lnSpc>
              <a:spcBef>
                <a:spcPts val="0"/>
              </a:spcBef>
              <a:spcAft>
                <a:spcPts val="0"/>
              </a:spcAft>
              <a:buClrTx/>
              <a:buSzTx/>
              <a:buFontTx/>
              <a:buNone/>
              <a:tabLst/>
              <a:defRPr/>
            </a:pPr>
            <a:r>
              <a:rPr lang="he-IL" sz="1600" dirty="0">
                <a:latin typeface="Fb Tipograf" panose="02020503050405020304" pitchFamily="18" charset="-79"/>
                <a:cs typeface="Fb Tipograf" panose="02020503050405020304" pitchFamily="18" charset="-79"/>
              </a:rPr>
              <a:t>בחלק זה שאלות משני סוגים.</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he-IL" sz="1800" b="0" i="0" u="none" strike="noStrike" kern="0" cap="none" spc="0" normalizeH="0" baseline="0" noProof="0" dirty="0">
              <a:ln>
                <a:noFill/>
              </a:ln>
              <a:solidFill>
                <a:srgbClr val="2F2B20"/>
              </a:solidFill>
              <a:effectLst/>
              <a:uLnTx/>
              <a:uFillTx/>
            </a:endParaRPr>
          </a:p>
        </p:txBody>
      </p:sp>
      <p:sp>
        <p:nvSpPr>
          <p:cNvPr id="4" name="Rectangle 3">
            <a:extLst>
              <a:ext uri="{FF2B5EF4-FFF2-40B4-BE49-F238E27FC236}">
                <a16:creationId xmlns:a16="http://schemas.microsoft.com/office/drawing/2014/main" id="{458C5006-E001-9A49-A9C1-6DFBE326AA56}"/>
              </a:ext>
            </a:extLst>
          </p:cNvPr>
          <p:cNvSpPr/>
          <p:nvPr/>
        </p:nvSpPr>
        <p:spPr>
          <a:xfrm>
            <a:off x="8835208" y="1796180"/>
            <a:ext cx="1372492" cy="400110"/>
          </a:xfrm>
          <a:prstGeom prst="rect">
            <a:avLst/>
          </a:prstGeom>
        </p:spPr>
        <p:txBody>
          <a:bodyPr wrap="none">
            <a:spAutoFit/>
          </a:bodyPr>
          <a:lstStyle/>
          <a:p>
            <a:pPr algn="ctr" rtl="1"/>
            <a:r>
              <a:rPr lang="he-IL" sz="2000" b="1" dirty="0">
                <a:solidFill>
                  <a:srgbClr val="FF5400"/>
                </a:solidFill>
                <a:latin typeface="Fb Tipograf" panose="02020503050405020304" pitchFamily="18" charset="-79"/>
                <a:cs typeface="Fb Tipograf" panose="02020503050405020304" pitchFamily="18" charset="-79"/>
              </a:rPr>
              <a:t>סוג השאלה</a:t>
            </a:r>
          </a:p>
        </p:txBody>
      </p:sp>
      <p:sp>
        <p:nvSpPr>
          <p:cNvPr id="5" name="Rectangle 4">
            <a:extLst>
              <a:ext uri="{FF2B5EF4-FFF2-40B4-BE49-F238E27FC236}">
                <a16:creationId xmlns:a16="http://schemas.microsoft.com/office/drawing/2014/main" id="{2CDA3BD6-FA3A-5B44-9A25-7B3CA12C0C15}"/>
              </a:ext>
            </a:extLst>
          </p:cNvPr>
          <p:cNvSpPr/>
          <p:nvPr/>
        </p:nvSpPr>
        <p:spPr>
          <a:xfrm>
            <a:off x="2928556" y="1783155"/>
            <a:ext cx="2702983" cy="400110"/>
          </a:xfrm>
          <a:prstGeom prst="rect">
            <a:avLst/>
          </a:prstGeom>
        </p:spPr>
        <p:txBody>
          <a:bodyPr wrap="none">
            <a:spAutoFit/>
          </a:bodyPr>
          <a:lstStyle/>
          <a:p>
            <a:pPr algn="ctr" rtl="1"/>
            <a:r>
              <a:rPr lang="he-IL" sz="2000" b="1" dirty="0">
                <a:solidFill>
                  <a:srgbClr val="FF5400"/>
                </a:solidFill>
                <a:latin typeface="Fb Tipograf" panose="02020503050405020304" pitchFamily="18" charset="-79"/>
                <a:cs typeface="Fb Tipograf" panose="02020503050405020304" pitchFamily="18" charset="-79"/>
              </a:rPr>
              <a:t>הזמן המוקצב לכל שאלה</a:t>
            </a:r>
          </a:p>
        </p:txBody>
      </p:sp>
      <p:sp>
        <p:nvSpPr>
          <p:cNvPr id="6" name="Rectangle 5">
            <a:extLst>
              <a:ext uri="{FF2B5EF4-FFF2-40B4-BE49-F238E27FC236}">
                <a16:creationId xmlns:a16="http://schemas.microsoft.com/office/drawing/2014/main" id="{9AF22920-31A7-7242-9E1D-59EFEF633008}"/>
              </a:ext>
            </a:extLst>
          </p:cNvPr>
          <p:cNvSpPr/>
          <p:nvPr/>
        </p:nvSpPr>
        <p:spPr>
          <a:xfrm>
            <a:off x="3884630" y="4850152"/>
            <a:ext cx="6643798" cy="584775"/>
          </a:xfrm>
          <a:prstGeom prst="rect">
            <a:avLst/>
          </a:prstGeom>
        </p:spPr>
        <p:txBody>
          <a:bodyPr wrap="square">
            <a:spAutoFit/>
          </a:bodyPr>
          <a:lstStyle/>
          <a:p>
            <a:pPr algn="r" rtl="1"/>
            <a:r>
              <a:rPr lang="he-IL" sz="1600" dirty="0">
                <a:solidFill>
                  <a:schemeClr val="accent1">
                    <a:lumMod val="50000"/>
                  </a:schemeClr>
                </a:solidFill>
                <a:latin typeface="Fb Tipograf" panose="02020503050405020304" pitchFamily="18" charset="-79"/>
                <a:cs typeface="Fb Tipograf" panose="02020503050405020304" pitchFamily="18" charset="-79"/>
              </a:rPr>
              <a:t>בחלק זה תוכלו להיעזר בדף נוסחאות שתקבלו. בדף מופיעות נוסחאות והערות כלליות הנוגעות לתחום החשיבה הכמותית.</a:t>
            </a:r>
          </a:p>
        </p:txBody>
      </p:sp>
      <p:grpSp>
        <p:nvGrpSpPr>
          <p:cNvPr id="42" name="Group 41">
            <a:extLst>
              <a:ext uri="{FF2B5EF4-FFF2-40B4-BE49-F238E27FC236}">
                <a16:creationId xmlns:a16="http://schemas.microsoft.com/office/drawing/2014/main" id="{AD072854-BDE4-2845-BF6E-9E78B197678A}"/>
              </a:ext>
            </a:extLst>
          </p:cNvPr>
          <p:cNvGrpSpPr/>
          <p:nvPr/>
        </p:nvGrpSpPr>
        <p:grpSpPr>
          <a:xfrm>
            <a:off x="10476641" y="4950514"/>
            <a:ext cx="264816" cy="369332"/>
            <a:chOff x="2810521" y="2092599"/>
            <a:chExt cx="264816" cy="369332"/>
          </a:xfrm>
        </p:grpSpPr>
        <p:sp>
          <p:nvSpPr>
            <p:cNvPr id="43" name="Oval 42">
              <a:extLst>
                <a:ext uri="{FF2B5EF4-FFF2-40B4-BE49-F238E27FC236}">
                  <a16:creationId xmlns:a16="http://schemas.microsoft.com/office/drawing/2014/main" id="{CB543A91-F0B6-504D-A9C8-8002B65071F4}"/>
                </a:ext>
              </a:extLst>
            </p:cNvPr>
            <p:cNvSpPr/>
            <p:nvPr/>
          </p:nvSpPr>
          <p:spPr>
            <a:xfrm>
              <a:off x="2847703" y="2197949"/>
              <a:ext cx="176348" cy="176348"/>
            </a:xfrm>
            <a:prstGeom prst="ellipse">
              <a:avLst/>
            </a:prstGeom>
            <a:solidFill>
              <a:srgbClr val="FF8529"/>
            </a:solidFill>
            <a:ln>
              <a:solidFill>
                <a:srgbClr val="FF85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47" name="TextBox 46">
              <a:extLst>
                <a:ext uri="{FF2B5EF4-FFF2-40B4-BE49-F238E27FC236}">
                  <a16:creationId xmlns:a16="http://schemas.microsoft.com/office/drawing/2014/main" id="{3C60C4D0-B0EE-DE4B-95BD-6CFE74ADDDC2}"/>
                </a:ext>
              </a:extLst>
            </p:cNvPr>
            <p:cNvSpPr txBox="1"/>
            <p:nvPr/>
          </p:nvSpPr>
          <p:spPr>
            <a:xfrm>
              <a:off x="2810521" y="2092599"/>
              <a:ext cx="264816" cy="369332"/>
            </a:xfrm>
            <a:prstGeom prst="rect">
              <a:avLst/>
            </a:prstGeom>
            <a:noFill/>
          </p:spPr>
          <p:txBody>
            <a:bodyPr wrap="none" rtlCol="0">
              <a:spAutoFit/>
            </a:bodyPr>
            <a:lstStyle/>
            <a:p>
              <a:r>
                <a:rPr lang="x-none" b="1" dirty="0">
                  <a:solidFill>
                    <a:schemeClr val="bg1"/>
                  </a:solidFill>
                  <a:latin typeface="Fb Tipograf Black" panose="02020503050405020304" pitchFamily="18" charset="-79"/>
                  <a:cs typeface="Fb Tipograf Black" panose="02020503050405020304" pitchFamily="18" charset="-79"/>
                </a:rPr>
                <a:t>!</a:t>
              </a:r>
            </a:p>
          </p:txBody>
        </p:sp>
      </p:grpSp>
      <p:pic>
        <p:nvPicPr>
          <p:cNvPr id="27" name="Picture 26">
            <a:extLst>
              <a:ext uri="{FF2B5EF4-FFF2-40B4-BE49-F238E27FC236}">
                <a16:creationId xmlns:a16="http://schemas.microsoft.com/office/drawing/2014/main" id="{9E7528DF-897B-4703-9982-6A716F2730D8}"/>
              </a:ext>
            </a:extLst>
          </p:cNvPr>
          <p:cNvPicPr>
            <a:picLocks noChangeAspect="1"/>
          </p:cNvPicPr>
          <p:nvPr/>
        </p:nvPicPr>
        <p:blipFill>
          <a:blip r:embed="rId3"/>
          <a:stretch>
            <a:fillRect/>
          </a:stretch>
        </p:blipFill>
        <p:spPr>
          <a:xfrm rot="19722264">
            <a:off x="10261598" y="2918804"/>
            <a:ext cx="211060" cy="279901"/>
          </a:xfrm>
          <a:prstGeom prst="rect">
            <a:avLst/>
          </a:prstGeom>
        </p:spPr>
      </p:pic>
      <p:pic>
        <p:nvPicPr>
          <p:cNvPr id="28" name="Picture 27">
            <a:extLst>
              <a:ext uri="{FF2B5EF4-FFF2-40B4-BE49-F238E27FC236}">
                <a16:creationId xmlns:a16="http://schemas.microsoft.com/office/drawing/2014/main" id="{3E0DAEC7-D707-4EA3-A753-329E731875D0}"/>
              </a:ext>
            </a:extLst>
          </p:cNvPr>
          <p:cNvPicPr>
            <a:picLocks noChangeAspect="1"/>
          </p:cNvPicPr>
          <p:nvPr/>
        </p:nvPicPr>
        <p:blipFill>
          <a:blip r:embed="rId3"/>
          <a:stretch>
            <a:fillRect/>
          </a:stretch>
        </p:blipFill>
        <p:spPr>
          <a:xfrm rot="19722264">
            <a:off x="10241986" y="3995521"/>
            <a:ext cx="211060" cy="279901"/>
          </a:xfrm>
          <a:prstGeom prst="rect">
            <a:avLst/>
          </a:prstGeom>
        </p:spPr>
      </p:pic>
      <p:grpSp>
        <p:nvGrpSpPr>
          <p:cNvPr id="2" name="Group 1"/>
          <p:cNvGrpSpPr/>
          <p:nvPr/>
        </p:nvGrpSpPr>
        <p:grpSpPr>
          <a:xfrm>
            <a:off x="10810230" y="433834"/>
            <a:ext cx="508596" cy="508596"/>
            <a:chOff x="10810230" y="433834"/>
            <a:chExt cx="508596" cy="508596"/>
          </a:xfrm>
        </p:grpSpPr>
        <p:sp>
          <p:nvSpPr>
            <p:cNvPr id="34" name="Oval 33"/>
            <p:cNvSpPr/>
            <p:nvPr/>
          </p:nvSpPr>
          <p:spPr>
            <a:xfrm>
              <a:off x="10810230" y="433834"/>
              <a:ext cx="508596" cy="50859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pic>
          <p:nvPicPr>
            <p:cNvPr id="32" name="Picture 31">
              <a:extLst>
                <a:ext uri="{FF2B5EF4-FFF2-40B4-BE49-F238E27FC236}">
                  <a16:creationId xmlns:a16="http://schemas.microsoft.com/office/drawing/2014/main" id="{E7A7B95C-E2FF-8649-8177-751668633F3C}"/>
                </a:ext>
              </a:extLst>
            </p:cNvPr>
            <p:cNvPicPr>
              <a:picLocks noChangeAspect="1"/>
            </p:cNvPicPr>
            <p:nvPr/>
          </p:nvPicPr>
          <p:blipFill>
            <a:blip r:embed="rId4"/>
            <a:stretch>
              <a:fillRect/>
            </a:stretch>
          </p:blipFill>
          <p:spPr>
            <a:xfrm>
              <a:off x="10848528" y="472132"/>
              <a:ext cx="432000" cy="432000"/>
            </a:xfrm>
            <a:prstGeom prst="rect">
              <a:avLst/>
            </a:prstGeom>
            <a:effectLst/>
          </p:spPr>
        </p:pic>
      </p:grpSp>
      <p:sp>
        <p:nvSpPr>
          <p:cNvPr id="3" name="Slide Number Placeholder 2">
            <a:extLst>
              <a:ext uri="{FF2B5EF4-FFF2-40B4-BE49-F238E27FC236}">
                <a16:creationId xmlns:a16="http://schemas.microsoft.com/office/drawing/2014/main" id="{440C8123-E251-45B2-B51C-441AA3F9F00E}"/>
              </a:ext>
            </a:extLst>
          </p:cNvPr>
          <p:cNvSpPr>
            <a:spLocks noGrp="1"/>
          </p:cNvSpPr>
          <p:nvPr>
            <p:ph type="sldNum" sz="quarter" idx="4"/>
          </p:nvPr>
        </p:nvSpPr>
        <p:spPr/>
        <p:txBody>
          <a:bodyPr/>
          <a:lstStyle/>
          <a:p>
            <a:fld id="{A5CF162D-A7C7-D241-A601-E27A553998D8}" type="slidenum">
              <a:rPr lang="x-none" smtClean="0"/>
              <a:t>13</a:t>
            </a:fld>
            <a:endParaRPr lang="x-none" dirty="0"/>
          </a:p>
        </p:txBody>
      </p:sp>
    </p:spTree>
    <p:extLst>
      <p:ext uri="{BB962C8B-B14F-4D97-AF65-F5344CB8AC3E}">
        <p14:creationId xmlns:p14="http://schemas.microsoft.com/office/powerpoint/2010/main" val="3435504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3000" fill="hold" nodeType="withEffect">
                                  <p:stCondLst>
                                    <p:cond delay="0"/>
                                  </p:stCondLst>
                                  <p:childTnLst>
                                    <p:animEffect transition="out" filter="fade">
                                      <p:cBhvr>
                                        <p:cTn id="6" dur="500" tmFilter="0, 0; .2, .5; .8, .5; 1, 0"/>
                                        <p:tgtEl>
                                          <p:spTgt spid="27"/>
                                        </p:tgtEl>
                                      </p:cBhvr>
                                    </p:animEffect>
                                    <p:animScale>
                                      <p:cBhvr>
                                        <p:cTn id="7" dur="250" autoRev="1" fill="hold"/>
                                        <p:tgtEl>
                                          <p:spTgt spid="27"/>
                                        </p:tgtEl>
                                      </p:cBhvr>
                                      <p:by x="105000" y="105000"/>
                                    </p:animScale>
                                  </p:childTnLst>
                                </p:cTn>
                              </p:par>
                              <p:par>
                                <p:cTn id="8" presetID="26" presetClass="emph" presetSubtype="0" repeatCount="3000" fill="hold" nodeType="withEffect">
                                  <p:stCondLst>
                                    <p:cond delay="0"/>
                                  </p:stCondLst>
                                  <p:childTnLst>
                                    <p:animEffect transition="out" filter="fade">
                                      <p:cBhvr>
                                        <p:cTn id="9" dur="500" tmFilter="0, 0; .2, .5; .8, .5; 1, 0"/>
                                        <p:tgtEl>
                                          <p:spTgt spid="28"/>
                                        </p:tgtEl>
                                      </p:cBhvr>
                                    </p:animEffect>
                                    <p:animScale>
                                      <p:cBhvr>
                                        <p:cTn id="10" dur="250" autoRev="1" fill="hold"/>
                                        <p:tgtEl>
                                          <p:spTgt spid="2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262" y="1844825"/>
            <a:ext cx="5685810" cy="3672408"/>
          </a:xfrm>
          <a:prstGeom prst="rect">
            <a:avLst/>
          </a:prstGeom>
        </p:spPr>
      </p:pic>
      <p:sp>
        <p:nvSpPr>
          <p:cNvPr id="2" name="Title 1">
            <a:extLst>
              <a:ext uri="{FF2B5EF4-FFF2-40B4-BE49-F238E27FC236}">
                <a16:creationId xmlns:a16="http://schemas.microsoft.com/office/drawing/2014/main" id="{89B23905-6D8E-2244-AD8F-D32687086318}"/>
              </a:ext>
            </a:extLst>
          </p:cNvPr>
          <p:cNvSpPr>
            <a:spLocks noGrp="1"/>
          </p:cNvSpPr>
          <p:nvPr>
            <p:ph type="title"/>
          </p:nvPr>
        </p:nvSpPr>
        <p:spPr>
          <a:prstGeom prst="rect">
            <a:avLst/>
          </a:prstGeom>
        </p:spPr>
        <p:txBody>
          <a:bodyPr/>
          <a:lstStyle/>
          <a:p>
            <a:r>
              <a:rPr lang="he-IL" dirty="0"/>
              <a:t>סיום המבחן</a:t>
            </a:r>
          </a:p>
        </p:txBody>
      </p:sp>
      <p:pic>
        <p:nvPicPr>
          <p:cNvPr id="4" name="Picture 3">
            <a:extLst>
              <a:ext uri="{FF2B5EF4-FFF2-40B4-BE49-F238E27FC236}">
                <a16:creationId xmlns:a16="http://schemas.microsoft.com/office/drawing/2014/main" id="{5B121DBF-8E9A-AB4B-A2EA-F5AF56C05418}"/>
              </a:ext>
            </a:extLst>
          </p:cNvPr>
          <p:cNvPicPr>
            <a:picLocks noChangeAspect="1"/>
          </p:cNvPicPr>
          <p:nvPr/>
        </p:nvPicPr>
        <p:blipFill>
          <a:blip r:embed="rId4"/>
          <a:stretch>
            <a:fillRect/>
          </a:stretch>
        </p:blipFill>
        <p:spPr>
          <a:xfrm>
            <a:off x="8976320" y="3655356"/>
            <a:ext cx="1793739" cy="2165109"/>
          </a:xfrm>
          <a:prstGeom prst="rect">
            <a:avLst/>
          </a:prstGeom>
        </p:spPr>
      </p:pic>
      <p:sp>
        <p:nvSpPr>
          <p:cNvPr id="5" name="Rectangle 4">
            <a:extLst>
              <a:ext uri="{FF2B5EF4-FFF2-40B4-BE49-F238E27FC236}">
                <a16:creationId xmlns:a16="http://schemas.microsoft.com/office/drawing/2014/main" id="{2CC2AC92-76C7-44E8-A161-FAFA68473CE4}"/>
              </a:ext>
            </a:extLst>
          </p:cNvPr>
          <p:cNvSpPr/>
          <p:nvPr/>
        </p:nvSpPr>
        <p:spPr>
          <a:xfrm>
            <a:off x="7824192" y="1628800"/>
            <a:ext cx="3486434" cy="646331"/>
          </a:xfrm>
          <a:prstGeom prst="rect">
            <a:avLst/>
          </a:prstGeom>
        </p:spPr>
        <p:txBody>
          <a:bodyPr wrap="square">
            <a:spAutoFit/>
          </a:bodyPr>
          <a:lstStyle/>
          <a:p>
            <a:pPr algn="ctr" rtl="1"/>
            <a:r>
              <a:rPr lang="he-IL" dirty="0">
                <a:solidFill>
                  <a:schemeClr val="tx2"/>
                </a:solidFill>
                <a:latin typeface="Fb Tipograf" panose="02020503050405020304" pitchFamily="18" charset="-79"/>
                <a:cs typeface="Fb Tipograf" panose="02020503050405020304" pitchFamily="18" charset="-79"/>
              </a:rPr>
              <a:t>בסיום המבחן הצביעו והמתינו לבוחנים שישחררו אתכם.</a:t>
            </a:r>
          </a:p>
        </p:txBody>
      </p:sp>
      <p:sp>
        <p:nvSpPr>
          <p:cNvPr id="3" name="Slide Number Placeholder 2">
            <a:extLst>
              <a:ext uri="{FF2B5EF4-FFF2-40B4-BE49-F238E27FC236}">
                <a16:creationId xmlns:a16="http://schemas.microsoft.com/office/drawing/2014/main" id="{FF52C3E6-7F8C-40D0-A887-32E4E5C0B41A}"/>
              </a:ext>
            </a:extLst>
          </p:cNvPr>
          <p:cNvSpPr>
            <a:spLocks noGrp="1"/>
          </p:cNvSpPr>
          <p:nvPr>
            <p:ph type="sldNum" sz="quarter" idx="4"/>
          </p:nvPr>
        </p:nvSpPr>
        <p:spPr/>
        <p:txBody>
          <a:bodyPr/>
          <a:lstStyle/>
          <a:p>
            <a:fld id="{A5CF162D-A7C7-D241-A601-E27A553998D8}" type="slidenum">
              <a:rPr lang="x-none" smtClean="0"/>
              <a:t>14</a:t>
            </a:fld>
            <a:endParaRPr lang="x-none" dirty="0"/>
          </a:p>
        </p:txBody>
      </p:sp>
    </p:spTree>
    <p:extLst>
      <p:ext uri="{BB962C8B-B14F-4D97-AF65-F5344CB8AC3E}">
        <p14:creationId xmlns:p14="http://schemas.microsoft.com/office/powerpoint/2010/main" val="34338286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AD941F5F-E5A7-584D-9C16-EEC073C71F4C}"/>
              </a:ext>
            </a:extLst>
          </p:cNvPr>
          <p:cNvSpPr/>
          <p:nvPr/>
        </p:nvSpPr>
        <p:spPr>
          <a:xfrm>
            <a:off x="7320136" y="2780928"/>
            <a:ext cx="360040" cy="28803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sp>
        <p:nvSpPr>
          <p:cNvPr id="2" name="Title 1"/>
          <p:cNvSpPr>
            <a:spLocks noGrp="1"/>
          </p:cNvSpPr>
          <p:nvPr>
            <p:ph type="title"/>
          </p:nvPr>
        </p:nvSpPr>
        <p:spPr/>
        <p:txBody>
          <a:bodyPr>
            <a:normAutofit/>
          </a:bodyPr>
          <a:lstStyle/>
          <a:p>
            <a:pPr algn="r"/>
            <a:r>
              <a:rPr lang="he-IL" dirty="0"/>
              <a:t>לפני סיום, כדאי לדעת....</a:t>
            </a:r>
            <a:endParaRPr lang="en-US" dirty="0"/>
          </a:p>
        </p:txBody>
      </p:sp>
      <p:pic>
        <p:nvPicPr>
          <p:cNvPr id="1026" name="Picture 2">
            <a:extLst>
              <a:ext uri="{FF2B5EF4-FFF2-40B4-BE49-F238E27FC236}">
                <a16:creationId xmlns:a16="http://schemas.microsoft.com/office/drawing/2014/main" id="{9FEA0264-B468-4EFA-9F87-DBFDB8E7B2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1" y="-274638"/>
            <a:ext cx="9525" cy="9525"/>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D54CB485-6076-49BB-9F47-B253E099F1C9}"/>
              </a:ext>
            </a:extLst>
          </p:cNvPr>
          <p:cNvSpPr>
            <a:spLocks noGrp="1"/>
          </p:cNvSpPr>
          <p:nvPr>
            <p:ph type="sldNum" sz="quarter" idx="4"/>
          </p:nvPr>
        </p:nvSpPr>
        <p:spPr/>
        <p:txBody>
          <a:bodyPr/>
          <a:lstStyle/>
          <a:p>
            <a:fld id="{A5CF162D-A7C7-D241-A601-E27A553998D8}" type="slidenum">
              <a:rPr lang="x-none" smtClean="0"/>
              <a:t>15</a:t>
            </a:fld>
            <a:endParaRPr lang="x-none" dirty="0"/>
          </a:p>
        </p:txBody>
      </p:sp>
      <p:grpSp>
        <p:nvGrpSpPr>
          <p:cNvPr id="12" name="Group 11">
            <a:extLst>
              <a:ext uri="{FF2B5EF4-FFF2-40B4-BE49-F238E27FC236}">
                <a16:creationId xmlns:a16="http://schemas.microsoft.com/office/drawing/2014/main" id="{39640BF7-7F4C-B24D-AC63-4DCE4FE83988}"/>
              </a:ext>
            </a:extLst>
          </p:cNvPr>
          <p:cNvGrpSpPr/>
          <p:nvPr/>
        </p:nvGrpSpPr>
        <p:grpSpPr>
          <a:xfrm>
            <a:off x="10522924" y="3437313"/>
            <a:ext cx="253596" cy="338554"/>
            <a:chOff x="10597535" y="2873229"/>
            <a:chExt cx="253596" cy="338554"/>
          </a:xfrm>
        </p:grpSpPr>
        <p:sp>
          <p:nvSpPr>
            <p:cNvPr id="13" name="Oval 12">
              <a:extLst>
                <a:ext uri="{FF2B5EF4-FFF2-40B4-BE49-F238E27FC236}">
                  <a16:creationId xmlns:a16="http://schemas.microsoft.com/office/drawing/2014/main" id="{7BFC2BE7-E1DB-7A4B-8584-4B9981433841}"/>
                </a:ext>
              </a:extLst>
            </p:cNvPr>
            <p:cNvSpPr/>
            <p:nvPr/>
          </p:nvSpPr>
          <p:spPr>
            <a:xfrm>
              <a:off x="10634717" y="2970266"/>
              <a:ext cx="176348" cy="176348"/>
            </a:xfrm>
            <a:prstGeom prst="ellipse">
              <a:avLst/>
            </a:prstGeom>
            <a:solidFill>
              <a:srgbClr val="FF8529"/>
            </a:solidFill>
            <a:ln>
              <a:solidFill>
                <a:srgbClr val="FF85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x-none"/>
            </a:p>
          </p:txBody>
        </p:sp>
        <p:sp>
          <p:nvSpPr>
            <p:cNvPr id="14" name="TextBox 13">
              <a:extLst>
                <a:ext uri="{FF2B5EF4-FFF2-40B4-BE49-F238E27FC236}">
                  <a16:creationId xmlns:a16="http://schemas.microsoft.com/office/drawing/2014/main" id="{A1E17750-05FA-A045-9A6E-873CA3B65B0C}"/>
                </a:ext>
              </a:extLst>
            </p:cNvPr>
            <p:cNvSpPr txBox="1"/>
            <p:nvPr/>
          </p:nvSpPr>
          <p:spPr>
            <a:xfrm>
              <a:off x="10597535" y="2873229"/>
              <a:ext cx="253596" cy="338554"/>
            </a:xfrm>
            <a:prstGeom prst="rect">
              <a:avLst/>
            </a:prstGeom>
            <a:noFill/>
          </p:spPr>
          <p:txBody>
            <a:bodyPr wrap="none" rtlCol="0">
              <a:spAutoFit/>
            </a:bodyPr>
            <a:lstStyle/>
            <a:p>
              <a:r>
                <a:rPr lang="x-none" sz="1600" b="1" dirty="0">
                  <a:solidFill>
                    <a:schemeClr val="bg1"/>
                  </a:solidFill>
                  <a:latin typeface="Fb Tipograf Black" panose="02020503050405020304" pitchFamily="18" charset="-79"/>
                  <a:cs typeface="Fb Tipograf Black" panose="02020503050405020304" pitchFamily="18" charset="-79"/>
                </a:rPr>
                <a:t>!</a:t>
              </a:r>
            </a:p>
          </p:txBody>
        </p:sp>
      </p:grpSp>
      <p:grpSp>
        <p:nvGrpSpPr>
          <p:cNvPr id="9" name="Group 8">
            <a:extLst>
              <a:ext uri="{FF2B5EF4-FFF2-40B4-BE49-F238E27FC236}">
                <a16:creationId xmlns:a16="http://schemas.microsoft.com/office/drawing/2014/main" id="{D30CAA66-C048-174F-AC5C-58A65D56139C}"/>
              </a:ext>
            </a:extLst>
          </p:cNvPr>
          <p:cNvGrpSpPr/>
          <p:nvPr/>
        </p:nvGrpSpPr>
        <p:grpSpPr>
          <a:xfrm>
            <a:off x="10511704" y="4258865"/>
            <a:ext cx="264816" cy="369332"/>
            <a:chOff x="10597535" y="2868462"/>
            <a:chExt cx="264816" cy="369332"/>
          </a:xfrm>
        </p:grpSpPr>
        <p:sp>
          <p:nvSpPr>
            <p:cNvPr id="10" name="Oval 9">
              <a:extLst>
                <a:ext uri="{FF2B5EF4-FFF2-40B4-BE49-F238E27FC236}">
                  <a16:creationId xmlns:a16="http://schemas.microsoft.com/office/drawing/2014/main" id="{5BC0BCC0-FCA6-2046-8DA0-92AA814A1215}"/>
                </a:ext>
              </a:extLst>
            </p:cNvPr>
            <p:cNvSpPr/>
            <p:nvPr/>
          </p:nvSpPr>
          <p:spPr>
            <a:xfrm>
              <a:off x="10634717" y="2970266"/>
              <a:ext cx="176348" cy="176348"/>
            </a:xfrm>
            <a:prstGeom prst="ellipse">
              <a:avLst/>
            </a:prstGeom>
            <a:solidFill>
              <a:srgbClr val="FF8529"/>
            </a:solidFill>
            <a:ln>
              <a:solidFill>
                <a:srgbClr val="FF85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x-none"/>
            </a:p>
          </p:txBody>
        </p:sp>
        <p:sp>
          <p:nvSpPr>
            <p:cNvPr id="11" name="TextBox 10">
              <a:extLst>
                <a:ext uri="{FF2B5EF4-FFF2-40B4-BE49-F238E27FC236}">
                  <a16:creationId xmlns:a16="http://schemas.microsoft.com/office/drawing/2014/main" id="{3E2D2197-C7BE-1840-8CB1-4C3E430A974B}"/>
                </a:ext>
              </a:extLst>
            </p:cNvPr>
            <p:cNvSpPr txBox="1"/>
            <p:nvPr/>
          </p:nvSpPr>
          <p:spPr>
            <a:xfrm>
              <a:off x="10597535" y="2868462"/>
              <a:ext cx="264816" cy="369332"/>
            </a:xfrm>
            <a:prstGeom prst="rect">
              <a:avLst/>
            </a:prstGeom>
            <a:noFill/>
          </p:spPr>
          <p:txBody>
            <a:bodyPr wrap="none" rtlCol="0">
              <a:spAutoFit/>
            </a:bodyPr>
            <a:lstStyle/>
            <a:p>
              <a:r>
                <a:rPr lang="x-none" b="1" dirty="0">
                  <a:solidFill>
                    <a:schemeClr val="bg1"/>
                  </a:solidFill>
                  <a:latin typeface="Fb Tipograf Black" panose="02020503050405020304" pitchFamily="18" charset="-79"/>
                  <a:cs typeface="Fb Tipograf Black" panose="02020503050405020304" pitchFamily="18" charset="-79"/>
                </a:rPr>
                <a:t>!</a:t>
              </a:r>
            </a:p>
          </p:txBody>
        </p:sp>
      </p:grpSp>
      <p:sp>
        <p:nvSpPr>
          <p:cNvPr id="18" name="Content Placeholder 2">
            <a:extLst>
              <a:ext uri="{FF2B5EF4-FFF2-40B4-BE49-F238E27FC236}">
                <a16:creationId xmlns:a16="http://schemas.microsoft.com/office/drawing/2014/main" id="{59C28780-9D6C-6344-967A-1594B3B79096}"/>
              </a:ext>
            </a:extLst>
          </p:cNvPr>
          <p:cNvSpPr>
            <a:spLocks noGrp="1"/>
          </p:cNvSpPr>
          <p:nvPr>
            <p:ph idx="1"/>
          </p:nvPr>
        </p:nvSpPr>
        <p:spPr>
          <a:xfrm>
            <a:off x="2954628" y="1143649"/>
            <a:ext cx="7803206" cy="4351338"/>
          </a:xfrm>
        </p:spPr>
        <p:txBody>
          <a:bodyPr>
            <a:normAutofit/>
          </a:bodyPr>
          <a:lstStyle/>
          <a:p>
            <a:r>
              <a:rPr lang="he-IL" sz="1800" dirty="0">
                <a:latin typeface="Fb Tipograf" panose="02020503050405020304" pitchFamily="18" charset="-79"/>
                <a:cs typeface="Fb Tipograf" panose="02020503050405020304" pitchFamily="18" charset="-79"/>
              </a:rPr>
              <a:t>מומלץ מאוד להתנסות בבחינה שלמה באמצעות תוכנת הקומפיומטרי. </a:t>
            </a:r>
          </a:p>
          <a:p>
            <a:r>
              <a:rPr lang="he-IL" sz="1800" dirty="0">
                <a:latin typeface="Fb Tipograf" panose="02020503050405020304" pitchFamily="18" charset="-79"/>
                <a:cs typeface="Fb Tipograf" panose="02020503050405020304" pitchFamily="18" charset="-79"/>
              </a:rPr>
              <a:t>התנסות בבחינה שלמה בקומפיומטרי תלמד אתכם על מבנה הבחינה ועל דרך הניווט בה, ואם תקפידו על תנאיה תקבלו אומדן של הציון שאתם צפויים להשיג בבחינה הממשית.</a:t>
            </a:r>
          </a:p>
          <a:p>
            <a:pPr marL="114300" indent="0">
              <a:lnSpc>
                <a:spcPts val="1000"/>
              </a:lnSpc>
              <a:buNone/>
            </a:pPr>
            <a:endParaRPr lang="he-IL" sz="1800" dirty="0">
              <a:latin typeface="Fb Tipograf" panose="02020503050405020304" pitchFamily="18" charset="-79"/>
              <a:cs typeface="Fb Tipograf" panose="02020503050405020304" pitchFamily="18" charset="-79"/>
            </a:endParaRPr>
          </a:p>
          <a:p>
            <a:pPr marL="114300" indent="0">
              <a:buNone/>
            </a:pPr>
            <a:r>
              <a:rPr lang="he-IL" sz="1800" dirty="0">
                <a:latin typeface="Fb Tipograf" panose="02020503050405020304" pitchFamily="18" charset="-79"/>
                <a:cs typeface="Fb Tipograf" panose="02020503050405020304" pitchFamily="18" charset="-79"/>
              </a:rPr>
              <a:t>להתקנת תוכנת </a:t>
            </a:r>
            <a:r>
              <a:rPr lang="he-IL" sz="1800" dirty="0" err="1">
                <a:latin typeface="Fb Tipograf" panose="02020503050405020304" pitchFamily="18" charset="-79"/>
                <a:cs typeface="Fb Tipograf" panose="02020503050405020304" pitchFamily="18" charset="-79"/>
              </a:rPr>
              <a:t>הקומפיומטרי</a:t>
            </a:r>
            <a:r>
              <a:rPr lang="he-IL" sz="1800" dirty="0">
                <a:latin typeface="Fb Tipograf" panose="02020503050405020304" pitchFamily="18" charset="-79"/>
                <a:cs typeface="Fb Tipograf" panose="02020503050405020304" pitchFamily="18" charset="-79"/>
              </a:rPr>
              <a:t> לחצו </a:t>
            </a:r>
            <a:r>
              <a:rPr lang="he-IL" sz="1800" b="1" dirty="0">
                <a:solidFill>
                  <a:schemeClr val="bg1"/>
                </a:solidFill>
                <a:hlinkClick r:id="rId4">
                  <a:extLst>
                    <a:ext uri="{A12FA001-AC4F-418D-AE19-62706E023703}">
                      <ahyp:hlinkClr xmlns:ahyp="http://schemas.microsoft.com/office/drawing/2018/hyperlinkcolor" val="tx"/>
                    </a:ext>
                  </a:extLst>
                </a:hlinkClick>
              </a:rPr>
              <a:t>כאן</a:t>
            </a:r>
            <a:r>
              <a:rPr lang="he-IL" sz="1800" dirty="0">
                <a:solidFill>
                  <a:schemeClr val="bg1"/>
                </a:solidFill>
                <a:latin typeface="Fb Tipograf" panose="02020503050405020304" pitchFamily="18" charset="-79"/>
                <a:cs typeface="Fb Tipograf" panose="02020503050405020304" pitchFamily="18" charset="-79"/>
              </a:rPr>
              <a:t> </a:t>
            </a:r>
            <a:r>
              <a:rPr lang="he-IL" sz="1800" dirty="0">
                <a:latin typeface="Fb Tipograf" panose="02020503050405020304" pitchFamily="18" charset="-79"/>
                <a:cs typeface="Fb Tipograf" panose="02020503050405020304" pitchFamily="18" charset="-79"/>
              </a:rPr>
              <a:t>ופעלו לפי הוראות ההתקנה.</a:t>
            </a:r>
          </a:p>
          <a:p>
            <a:pPr marL="0" indent="0">
              <a:lnSpc>
                <a:spcPts val="1000"/>
              </a:lnSpc>
              <a:buNone/>
            </a:pPr>
            <a:endParaRPr lang="he-IL" sz="1800" dirty="0">
              <a:latin typeface="Fb Tipograf" panose="02020503050405020304" pitchFamily="18" charset="-79"/>
              <a:cs typeface="Fb Tipograf" panose="02020503050405020304" pitchFamily="18" charset="-79"/>
            </a:endParaRPr>
          </a:p>
          <a:p>
            <a:r>
              <a:rPr lang="he-IL" sz="1800" dirty="0">
                <a:latin typeface="Fb Tipograf" panose="02020503050405020304" pitchFamily="18" charset="-79"/>
                <a:cs typeface="Fb Tipograf" panose="02020503050405020304" pitchFamily="18" charset="-79"/>
              </a:rPr>
              <a:t>שלא כמו בקומפיומטרי, בבחינת </a:t>
            </a:r>
            <a:r>
              <a:rPr lang="he-IL" sz="1800" dirty="0"/>
              <a:t>מפע"ם</a:t>
            </a:r>
            <a:r>
              <a:rPr lang="he-IL" sz="1800" dirty="0">
                <a:latin typeface="Fb Tipograf" panose="02020503050405020304" pitchFamily="18" charset="-79"/>
                <a:cs typeface="Fb Tipograf" panose="02020503050405020304" pitchFamily="18" charset="-79"/>
              </a:rPr>
              <a:t> </a:t>
            </a:r>
            <a:r>
              <a:rPr lang="he-IL" sz="1800" b="1" dirty="0"/>
              <a:t>לא יופיע </a:t>
            </a:r>
            <a:r>
              <a:rPr lang="he-IL" sz="1800" dirty="0">
                <a:latin typeface="Fb Tipograf" panose="02020503050405020304" pitchFamily="18" charset="-79"/>
                <a:cs typeface="Fb Tipograf" panose="02020503050405020304" pitchFamily="18" charset="-79"/>
              </a:rPr>
              <a:t>ציון בתום הבחינה</a:t>
            </a:r>
            <a:r>
              <a:rPr lang="he-IL" sz="1800" dirty="0"/>
              <a:t>.</a:t>
            </a:r>
            <a:r>
              <a:rPr lang="he-IL" sz="1800" dirty="0">
                <a:latin typeface="Fb Tipograf" panose="02020503050405020304" pitchFamily="18" charset="-79"/>
                <a:cs typeface="Fb Tipograf" panose="02020503050405020304" pitchFamily="18" charset="-79"/>
              </a:rPr>
              <a:t> את הציונים יעביר לנבחנים המרכז הארצי לבחינות ולהערכה לא יאוחר מ</a:t>
            </a:r>
            <a:r>
              <a:rPr lang="he-IL" sz="1800" dirty="0"/>
              <a:t>־</a:t>
            </a:r>
            <a:r>
              <a:rPr lang="he-IL" sz="1800" dirty="0">
                <a:solidFill>
                  <a:srgbClr val="201F1E"/>
                </a:solidFill>
                <a:latin typeface="Arial" panose="020B0604020202020204" pitchFamily="34" charset="0"/>
              </a:rPr>
              <a:t>45 יום אחרי הבחינה</a:t>
            </a:r>
            <a:r>
              <a:rPr lang="he-IL" sz="1800" dirty="0"/>
              <a:t>.</a:t>
            </a:r>
            <a:endParaRPr lang="he-IL" sz="1800" dirty="0">
              <a:latin typeface="Fb Tipograf" panose="02020503050405020304" pitchFamily="18" charset="-79"/>
              <a:cs typeface="Fb Tipograf" panose="02020503050405020304" pitchFamily="18" charset="-79"/>
            </a:endParaRPr>
          </a:p>
          <a:p>
            <a:r>
              <a:rPr lang="he-IL" sz="1800" dirty="0">
                <a:latin typeface="Fb Tipograf" panose="02020503050405020304" pitchFamily="18" charset="-79"/>
                <a:cs typeface="Fb Tipograf" panose="02020503050405020304" pitchFamily="18" charset="-79"/>
              </a:rPr>
              <a:t>הציון המופיע בסיום ההתנסות בקומפיומטרי </a:t>
            </a:r>
            <a:r>
              <a:rPr lang="he-IL" sz="1800" b="1" dirty="0"/>
              <a:t>אינו כולל </a:t>
            </a:r>
            <a:r>
              <a:rPr lang="he-IL" sz="1800" dirty="0">
                <a:latin typeface="Fb Tipograf" panose="02020503050405020304" pitchFamily="18" charset="-79"/>
                <a:cs typeface="Fb Tipograf" panose="02020503050405020304" pitchFamily="18" charset="-79"/>
              </a:rPr>
              <a:t>ציון על מטלת הכתיבה.</a:t>
            </a:r>
          </a:p>
          <a:p>
            <a:endParaRPr lang="he-IL" sz="1800" dirty="0">
              <a:latin typeface="Fb Tipograf" panose="02020503050405020304" pitchFamily="18" charset="-79"/>
              <a:cs typeface="Fb Tipograf" panose="02020503050405020304" pitchFamily="18" charset="-79"/>
            </a:endParaRPr>
          </a:p>
        </p:txBody>
      </p:sp>
    </p:spTree>
    <p:extLst>
      <p:ext uri="{BB962C8B-B14F-4D97-AF65-F5344CB8AC3E}">
        <p14:creationId xmlns:p14="http://schemas.microsoft.com/office/powerpoint/2010/main" val="8476360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7680176" y="1844824"/>
            <a:ext cx="3456384" cy="4351337"/>
          </a:xfrm>
        </p:spPr>
        <p:txBody>
          <a:bodyPr/>
          <a:lstStyle/>
          <a:p>
            <a:pPr>
              <a:lnSpc>
                <a:spcPts val="4060"/>
              </a:lnSpc>
            </a:pPr>
            <a:endParaRPr lang="he-IL" dirty="0"/>
          </a:p>
          <a:p>
            <a:pPr marL="0" indent="0">
              <a:lnSpc>
                <a:spcPct val="100000"/>
              </a:lnSpc>
              <a:buNone/>
            </a:pPr>
            <a:endParaRPr lang="he-IL" sz="1800" dirty="0">
              <a:solidFill>
                <a:schemeClr val="tx2"/>
              </a:solidFill>
              <a:latin typeface="Fb Tipograf" panose="02020503050405020304" pitchFamily="18" charset="-79"/>
              <a:cs typeface="Fb Tipograf" panose="02020503050405020304" pitchFamily="18" charset="-79"/>
            </a:endParaRPr>
          </a:p>
          <a:p>
            <a:pPr marL="0" indent="0">
              <a:lnSpc>
                <a:spcPct val="100000"/>
              </a:lnSpc>
              <a:buNone/>
            </a:pPr>
            <a:r>
              <a:rPr lang="he-IL" sz="1800" dirty="0">
                <a:solidFill>
                  <a:schemeClr val="tx2"/>
                </a:solidFill>
                <a:latin typeface="Fb Tipograf" panose="02020503050405020304" pitchFamily="18" charset="-79"/>
                <a:cs typeface="Fb Tipograf" panose="02020503050405020304" pitchFamily="18" charset="-79"/>
              </a:rPr>
              <a:t>למידע נוסף בקרו באתר האינטרנט של </a:t>
            </a:r>
            <a:br>
              <a:rPr lang="en-US" sz="1800" dirty="0">
                <a:solidFill>
                  <a:schemeClr val="tx2"/>
                </a:solidFill>
                <a:latin typeface="Fb Tipograf" panose="02020503050405020304" pitchFamily="18" charset="-79"/>
                <a:cs typeface="Fb Tipograf" panose="02020503050405020304" pitchFamily="18" charset="-79"/>
              </a:rPr>
            </a:br>
            <a:r>
              <a:rPr lang="he-IL" sz="1800" dirty="0">
                <a:solidFill>
                  <a:schemeClr val="tx2"/>
                </a:solidFill>
                <a:latin typeface="Fb Tipograf" panose="02020503050405020304" pitchFamily="18" charset="-79"/>
                <a:cs typeface="Fb Tipograf" panose="02020503050405020304" pitchFamily="18" charset="-79"/>
              </a:rPr>
              <a:t>המרכז הארצי לבחינות ולהערכה.</a:t>
            </a:r>
          </a:p>
          <a:p>
            <a:pPr marL="0" indent="0" algn="ctr">
              <a:lnSpc>
                <a:spcPct val="100000"/>
              </a:lnSpc>
              <a:buNone/>
            </a:pPr>
            <a:r>
              <a:rPr lang="en-US" dirty="0">
                <a:solidFill>
                  <a:schemeClr val="accent2"/>
                </a:solidFill>
                <a:hlinkClick r:id="rId3">
                  <a:extLst>
                    <a:ext uri="{A12FA001-AC4F-418D-AE19-62706E023703}">
                      <ahyp:hlinkClr xmlns:ahyp="http://schemas.microsoft.com/office/drawing/2018/hyperlinkcolor" val="tx"/>
                    </a:ext>
                  </a:extLst>
                </a:hlinkClick>
              </a:rPr>
              <a:t>https://www.nite.org.il/</a:t>
            </a:r>
            <a:br>
              <a:rPr lang="en-US" dirty="0">
                <a:solidFill>
                  <a:schemeClr val="accent2"/>
                </a:solidFill>
              </a:rPr>
            </a:br>
            <a:endParaRPr lang="he-IL" dirty="0">
              <a:solidFill>
                <a:schemeClr val="accent2"/>
              </a:solidFill>
            </a:endParaRPr>
          </a:p>
          <a:p>
            <a:pPr>
              <a:lnSpc>
                <a:spcPts val="4060"/>
              </a:lnSpc>
            </a:pPr>
            <a:endParaRPr lang="he-IL" dirty="0"/>
          </a:p>
          <a:p>
            <a:pPr>
              <a:lnSpc>
                <a:spcPts val="4060"/>
              </a:lnSpc>
            </a:pPr>
            <a:endParaRPr lang="he-IL" dirty="0"/>
          </a:p>
          <a:p>
            <a:pPr marL="114300" indent="0">
              <a:lnSpc>
                <a:spcPts val="4060"/>
              </a:lnSpc>
              <a:buNone/>
            </a:pPr>
            <a:endParaRPr lang="he-IL" dirty="0"/>
          </a:p>
        </p:txBody>
      </p:sp>
      <p:sp>
        <p:nvSpPr>
          <p:cNvPr id="6" name="Title 1"/>
          <p:cNvSpPr txBox="1">
            <a:spLocks/>
          </p:cNvSpPr>
          <p:nvPr/>
        </p:nvSpPr>
        <p:spPr>
          <a:xfrm>
            <a:off x="3503712" y="1484784"/>
            <a:ext cx="7620000" cy="1143000"/>
          </a:xfrm>
          <a:prstGeom prst="rect">
            <a:avLst/>
          </a:prstGeom>
          <a:effectLst>
            <a:outerShdw blurRad="50800" dist="50800" dir="5400000" sx="37000" sy="37000" algn="ctr" rotWithShape="0">
              <a:srgbClr val="000000">
                <a:alpha val="43137"/>
              </a:srgbClr>
            </a:outerShdw>
          </a:effectLst>
        </p:spPr>
        <p:txBody>
          <a:bodyPr vert="horz" lIns="91440" tIns="45720" rIns="91440" bIns="45720" rtlCol="0" anchor="ctr">
            <a:noAutofit/>
          </a:bodyPr>
          <a:lstStyle>
            <a:lvl1pPr algn="l" defTabSz="914400" rtl="1"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r"/>
            <a:r>
              <a:rPr lang="he-IL" sz="4000" b="1" dirty="0">
                <a:solidFill>
                  <a:schemeClr val="accent2"/>
                </a:solidFill>
                <a:latin typeface="Fb Tipograf" panose="02020503050405020304" pitchFamily="18" charset="-79"/>
                <a:cs typeface="Fb Tipograf" panose="02020503050405020304" pitchFamily="18" charset="-79"/>
              </a:rPr>
              <a:t>בהצלחה בבחינה</a:t>
            </a:r>
            <a:endParaRPr lang="en-US" sz="4000" b="1" dirty="0">
              <a:solidFill>
                <a:schemeClr val="accent2"/>
              </a:solidFill>
              <a:latin typeface="Fb Tipograf" panose="02020503050405020304" pitchFamily="18" charset="-79"/>
              <a:cs typeface="Fb Tipograf" panose="02020503050405020304" pitchFamily="18" charset="-79"/>
            </a:endParaRPr>
          </a:p>
        </p:txBody>
      </p:sp>
      <p:pic>
        <p:nvPicPr>
          <p:cNvPr id="8" name="Picture 7"/>
          <p:cNvPicPr>
            <a:picLocks noChangeAspect="1"/>
          </p:cNvPicPr>
          <p:nvPr/>
        </p:nvPicPr>
        <p:blipFill>
          <a:blip r:embed="rId4"/>
          <a:stretch>
            <a:fillRect/>
          </a:stretch>
        </p:blipFill>
        <p:spPr>
          <a:xfrm>
            <a:off x="335360" y="6311656"/>
            <a:ext cx="1224136" cy="409819"/>
          </a:xfrm>
          <a:prstGeom prst="rect">
            <a:avLst/>
          </a:prstGeom>
        </p:spPr>
      </p:pic>
      <p:pic>
        <p:nvPicPr>
          <p:cNvPr id="11" name="Picture 10">
            <a:extLst>
              <a:ext uri="{FF2B5EF4-FFF2-40B4-BE49-F238E27FC236}">
                <a16:creationId xmlns:a16="http://schemas.microsoft.com/office/drawing/2014/main" id="{A1BB1172-FF88-7A4D-94A8-3E99BFAC0748}"/>
              </a:ext>
            </a:extLst>
          </p:cNvPr>
          <p:cNvPicPr>
            <a:picLocks noChangeAspect="1"/>
          </p:cNvPicPr>
          <p:nvPr/>
        </p:nvPicPr>
        <p:blipFill>
          <a:blip r:embed="rId5"/>
          <a:stretch>
            <a:fillRect/>
          </a:stretch>
        </p:blipFill>
        <p:spPr>
          <a:xfrm>
            <a:off x="9844892" y="3332720"/>
            <a:ext cx="144016" cy="190989"/>
          </a:xfrm>
          <a:prstGeom prst="rect">
            <a:avLst/>
          </a:prstGeom>
        </p:spPr>
      </p:pic>
      <p:pic>
        <p:nvPicPr>
          <p:cNvPr id="12" name="Picture 11">
            <a:extLst>
              <a:ext uri="{FF2B5EF4-FFF2-40B4-BE49-F238E27FC236}">
                <a16:creationId xmlns:a16="http://schemas.microsoft.com/office/drawing/2014/main" id="{0DCEFB39-C00D-2745-8E17-EC52FEA25A37}"/>
              </a:ext>
            </a:extLst>
          </p:cNvPr>
          <p:cNvPicPr>
            <a:picLocks noChangeAspect="1"/>
          </p:cNvPicPr>
          <p:nvPr/>
        </p:nvPicPr>
        <p:blipFill>
          <a:blip r:embed="rId6"/>
          <a:stretch>
            <a:fillRect/>
          </a:stretch>
        </p:blipFill>
        <p:spPr>
          <a:xfrm>
            <a:off x="839416" y="817525"/>
            <a:ext cx="5904656" cy="5030390"/>
          </a:xfrm>
          <a:prstGeom prst="rect">
            <a:avLst/>
          </a:prstGeom>
        </p:spPr>
      </p:pic>
    </p:spTree>
    <p:extLst>
      <p:ext uri="{BB962C8B-B14F-4D97-AF65-F5344CB8AC3E}">
        <p14:creationId xmlns:p14="http://schemas.microsoft.com/office/powerpoint/2010/main" val="31990923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B5C86007-931F-804D-A002-D69E601ECA86}"/>
              </a:ext>
            </a:extLst>
          </p:cNvPr>
          <p:cNvSpPr/>
          <p:nvPr/>
        </p:nvSpPr>
        <p:spPr>
          <a:xfrm>
            <a:off x="2783632" y="476672"/>
            <a:ext cx="8714310"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grpSp>
        <p:nvGrpSpPr>
          <p:cNvPr id="34" name="Group 33">
            <a:extLst>
              <a:ext uri="{FF2B5EF4-FFF2-40B4-BE49-F238E27FC236}">
                <a16:creationId xmlns:a16="http://schemas.microsoft.com/office/drawing/2014/main" id="{E4317E5C-05AC-F243-988B-33ECDDB00E05}"/>
              </a:ext>
            </a:extLst>
          </p:cNvPr>
          <p:cNvGrpSpPr/>
          <p:nvPr/>
        </p:nvGrpSpPr>
        <p:grpSpPr>
          <a:xfrm>
            <a:off x="2095094" y="1448686"/>
            <a:ext cx="7876039" cy="4500594"/>
            <a:chOff x="2518020" y="1448686"/>
            <a:chExt cx="7876039" cy="4500594"/>
          </a:xfrm>
        </p:grpSpPr>
        <p:pic>
          <p:nvPicPr>
            <p:cNvPr id="37" name="Picture 36">
              <a:extLst>
                <a:ext uri="{FF2B5EF4-FFF2-40B4-BE49-F238E27FC236}">
                  <a16:creationId xmlns:a16="http://schemas.microsoft.com/office/drawing/2014/main" id="{2533A8D4-1830-AD4C-9C90-B13E9780767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518020" y="1448686"/>
              <a:ext cx="7876039" cy="4500594"/>
            </a:xfrm>
            <a:prstGeom prst="rect">
              <a:avLst/>
            </a:prstGeom>
          </p:spPr>
        </p:pic>
        <p:sp>
          <p:nvSpPr>
            <p:cNvPr id="38" name="Rectangle 37">
              <a:extLst>
                <a:ext uri="{FF2B5EF4-FFF2-40B4-BE49-F238E27FC236}">
                  <a16:creationId xmlns:a16="http://schemas.microsoft.com/office/drawing/2014/main" id="{24F8FE26-A403-494D-85D9-EFB8A9211D6A}"/>
                </a:ext>
              </a:extLst>
            </p:cNvPr>
            <p:cNvSpPr/>
            <p:nvPr userDrawn="1"/>
          </p:nvSpPr>
          <p:spPr>
            <a:xfrm>
              <a:off x="3431704" y="1628800"/>
              <a:ext cx="6048672" cy="374441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grpSp>
      <p:cxnSp>
        <p:nvCxnSpPr>
          <p:cNvPr id="21" name="Straight Arrow Connector 20"/>
          <p:cNvCxnSpPr/>
          <p:nvPr/>
        </p:nvCxnSpPr>
        <p:spPr>
          <a:xfrm flipV="1">
            <a:off x="4104438" y="1643178"/>
            <a:ext cx="3171484" cy="15983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7153907" y="1849755"/>
            <a:ext cx="1089537" cy="244571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53" name="Heart 52"/>
          <p:cNvSpPr/>
          <p:nvPr/>
        </p:nvSpPr>
        <p:spPr>
          <a:xfrm>
            <a:off x="5090945" y="4408290"/>
            <a:ext cx="216024" cy="232088"/>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algn="ctr" defTabSz="457200" rtl="1" eaLnBrk="1" latinLnBrk="0" hangingPunct="1"/>
            <a:endParaRPr lang="he-IL"/>
          </a:p>
        </p:txBody>
      </p:sp>
      <p:grpSp>
        <p:nvGrpSpPr>
          <p:cNvPr id="5" name="Group 4">
            <a:extLst>
              <a:ext uri="{FF2B5EF4-FFF2-40B4-BE49-F238E27FC236}">
                <a16:creationId xmlns:a16="http://schemas.microsoft.com/office/drawing/2014/main" id="{8A9D15DB-EBFA-4E49-9B27-C1BEA16A89A3}"/>
              </a:ext>
            </a:extLst>
          </p:cNvPr>
          <p:cNvGrpSpPr/>
          <p:nvPr/>
        </p:nvGrpSpPr>
        <p:grpSpPr>
          <a:xfrm>
            <a:off x="3044782" y="1641793"/>
            <a:ext cx="5945787" cy="3841382"/>
            <a:chOff x="2999656" y="1643178"/>
            <a:chExt cx="5945787" cy="3841382"/>
          </a:xfrm>
        </p:grpSpPr>
        <p:pic>
          <p:nvPicPr>
            <p:cNvPr id="58" name="Picture 5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99656" y="1643178"/>
              <a:ext cx="5945787" cy="3841382"/>
            </a:xfrm>
            <a:prstGeom prst="rect">
              <a:avLst/>
            </a:prstGeom>
          </p:spPr>
        </p:pic>
        <p:sp>
          <p:nvSpPr>
            <p:cNvPr id="4" name="Rectangle 3">
              <a:extLst>
                <a:ext uri="{FF2B5EF4-FFF2-40B4-BE49-F238E27FC236}">
                  <a16:creationId xmlns:a16="http://schemas.microsoft.com/office/drawing/2014/main" id="{4CE62952-BB94-7348-B894-7628235FD2F2}"/>
                </a:ext>
              </a:extLst>
            </p:cNvPr>
            <p:cNvSpPr/>
            <p:nvPr/>
          </p:nvSpPr>
          <p:spPr>
            <a:xfrm>
              <a:off x="3287688" y="1897655"/>
              <a:ext cx="5400601" cy="33324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grpSp>
      <p:sp>
        <p:nvSpPr>
          <p:cNvPr id="13" name="TextBox 12"/>
          <p:cNvSpPr txBox="1"/>
          <p:nvPr/>
        </p:nvSpPr>
        <p:spPr>
          <a:xfrm>
            <a:off x="3229269" y="2227551"/>
            <a:ext cx="5328592" cy="523220"/>
          </a:xfrm>
          <a:prstGeom prst="rect">
            <a:avLst/>
          </a:prstGeom>
          <a:noFill/>
        </p:spPr>
        <p:txBody>
          <a:bodyPr wrap="square" rtlCol="1">
            <a:spAutoFit/>
          </a:bodyPr>
          <a:lstStyle/>
          <a:p>
            <a:pPr algn="r" rtl="1"/>
            <a:r>
              <a:rPr lang="he-IL" sz="1400" dirty="0">
                <a:latin typeface="Fb Tipograf" panose="02020503050405020304" pitchFamily="18" charset="-79"/>
                <a:cs typeface="Fb Tipograf" panose="02020503050405020304" pitchFamily="18" charset="-79"/>
              </a:rPr>
              <a:t>כאן תקלידו חיבור על פי הנושא שיימסר לכם.  החיבור צריך לעמוד באורך הנדרש, ויש להשלים אותו במסגרת הזמן שיוקצב לכם...</a:t>
            </a:r>
          </a:p>
        </p:txBody>
      </p:sp>
      <p:grpSp>
        <p:nvGrpSpPr>
          <p:cNvPr id="22" name="Group 21">
            <a:extLst>
              <a:ext uri="{FF2B5EF4-FFF2-40B4-BE49-F238E27FC236}">
                <a16:creationId xmlns:a16="http://schemas.microsoft.com/office/drawing/2014/main" id="{1E509CE7-C896-4AE7-B6F9-E0C383377523}"/>
              </a:ext>
            </a:extLst>
          </p:cNvPr>
          <p:cNvGrpSpPr/>
          <p:nvPr/>
        </p:nvGrpSpPr>
        <p:grpSpPr>
          <a:xfrm>
            <a:off x="354848" y="1215024"/>
            <a:ext cx="3985285" cy="1083621"/>
            <a:chOff x="799693" y="1215024"/>
            <a:chExt cx="3985285" cy="1083621"/>
          </a:xfrm>
        </p:grpSpPr>
        <p:cxnSp>
          <p:nvCxnSpPr>
            <p:cNvPr id="30" name="Straight Arrow Connector 29">
              <a:extLst>
                <a:ext uri="{FF2B5EF4-FFF2-40B4-BE49-F238E27FC236}">
                  <a16:creationId xmlns:a16="http://schemas.microsoft.com/office/drawing/2014/main" id="{5AE956CA-FE88-EB4E-BD26-B7F9D5AA98C7}"/>
                </a:ext>
              </a:extLst>
            </p:cNvPr>
            <p:cNvCxnSpPr>
              <a:cxnSpLocks/>
              <a:stCxn id="23" idx="3"/>
              <a:endCxn id="33" idx="1"/>
            </p:cNvCxnSpPr>
            <p:nvPr/>
          </p:nvCxnSpPr>
          <p:spPr>
            <a:xfrm>
              <a:off x="2368335" y="1756835"/>
              <a:ext cx="1010639" cy="1643"/>
            </a:xfrm>
            <a:prstGeom prst="straightConnector1">
              <a:avLst/>
            </a:prstGeom>
            <a:ln w="44450" cap="rnd" cmpd="sng">
              <a:solidFill>
                <a:srgbClr val="F16B2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nvGrpSpPr>
            <p:cNvPr id="12" name="Group 11">
              <a:extLst>
                <a:ext uri="{FF2B5EF4-FFF2-40B4-BE49-F238E27FC236}">
                  <a16:creationId xmlns:a16="http://schemas.microsoft.com/office/drawing/2014/main" id="{CA7C9DAB-6B49-4C73-9A53-B4FFC5A6E6B4}"/>
                </a:ext>
              </a:extLst>
            </p:cNvPr>
            <p:cNvGrpSpPr/>
            <p:nvPr/>
          </p:nvGrpSpPr>
          <p:grpSpPr>
            <a:xfrm>
              <a:off x="799693" y="1215024"/>
              <a:ext cx="3985285" cy="1083621"/>
              <a:chOff x="799693" y="1215024"/>
              <a:chExt cx="3985285" cy="1083621"/>
            </a:xfrm>
          </p:grpSpPr>
          <p:sp useBgFill="1">
            <p:nvSpPr>
              <p:cNvPr id="23" name="Rounded Rectangle 22">
                <a:extLst>
                  <a:ext uri="{FF2B5EF4-FFF2-40B4-BE49-F238E27FC236}">
                    <a16:creationId xmlns:a16="http://schemas.microsoft.com/office/drawing/2014/main" id="{96B36D86-0208-EF4B-9D1C-F87D5F7F085F}"/>
                  </a:ext>
                </a:extLst>
              </p:cNvPr>
              <p:cNvSpPr/>
              <p:nvPr/>
            </p:nvSpPr>
            <p:spPr>
              <a:xfrm>
                <a:off x="799693" y="1215024"/>
                <a:ext cx="1568642" cy="1083621"/>
              </a:xfrm>
              <a:prstGeom prst="roundRect">
                <a:avLst/>
              </a:prstGeom>
              <a:ln w="25400">
                <a:solidFill>
                  <a:srgbClr val="F16B22"/>
                </a:solidFill>
              </a:ln>
              <a:effectLst>
                <a:outerShdw blurRad="63500" sx="102000" sy="102000" algn="ctr" rotWithShape="0">
                  <a:schemeClr val="accent5">
                    <a:alpha val="40000"/>
                  </a:schemeClr>
                </a:outerShdw>
              </a:effectLst>
            </p:spPr>
            <p:style>
              <a:lnRef idx="2">
                <a:schemeClr val="accent4"/>
              </a:lnRef>
              <a:fillRef idx="1">
                <a:schemeClr val="lt1"/>
              </a:fillRef>
              <a:effectRef idx="0">
                <a:schemeClr val="accent4"/>
              </a:effectRef>
              <a:fontRef idx="minor">
                <a:schemeClr val="dk1"/>
              </a:fontRef>
            </p:style>
            <p:txBody>
              <a:bodyPr rtlCol="0" anchor="ctr"/>
              <a:lstStyle/>
              <a:p>
                <a:pPr algn="r" rtl="1"/>
                <a:r>
                  <a:rPr lang="he-IL" sz="1400" dirty="0">
                    <a:solidFill>
                      <a:schemeClr val="tx2"/>
                    </a:solidFill>
                    <a:latin typeface="Fb Tipograf" panose="02020503050405020304" pitchFamily="18" charset="-79"/>
                    <a:cs typeface="Fb Tipograf" panose="02020503050405020304" pitchFamily="18" charset="-79"/>
                  </a:rPr>
                  <a:t>כפתורי גזירה, העתקה, הדבקה והדגשה בקו תחתון</a:t>
                </a:r>
              </a:p>
            </p:txBody>
          </p:sp>
          <p:sp>
            <p:nvSpPr>
              <p:cNvPr id="33" name="Rounded Rectangle 32">
                <a:extLst>
                  <a:ext uri="{FF2B5EF4-FFF2-40B4-BE49-F238E27FC236}">
                    <a16:creationId xmlns:a16="http://schemas.microsoft.com/office/drawing/2014/main" id="{A82469B3-6798-6140-85CE-0550E8823283}"/>
                  </a:ext>
                </a:extLst>
              </p:cNvPr>
              <p:cNvSpPr/>
              <p:nvPr/>
            </p:nvSpPr>
            <p:spPr>
              <a:xfrm>
                <a:off x="3378974" y="1590430"/>
                <a:ext cx="1406004" cy="336096"/>
              </a:xfrm>
              <a:prstGeom prst="roundRect">
                <a:avLst/>
              </a:prstGeom>
              <a:noFill/>
              <a:ln w="25400">
                <a:solidFill>
                  <a:srgbClr val="FF54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grpSp>
      </p:grpSp>
      <p:grpSp>
        <p:nvGrpSpPr>
          <p:cNvPr id="24" name="Group 23">
            <a:extLst>
              <a:ext uri="{FF2B5EF4-FFF2-40B4-BE49-F238E27FC236}">
                <a16:creationId xmlns:a16="http://schemas.microsoft.com/office/drawing/2014/main" id="{44497184-15AF-447B-A260-8D731E38F986}"/>
              </a:ext>
            </a:extLst>
          </p:cNvPr>
          <p:cNvGrpSpPr/>
          <p:nvPr/>
        </p:nvGrpSpPr>
        <p:grpSpPr>
          <a:xfrm>
            <a:off x="4584622" y="837796"/>
            <a:ext cx="7150802" cy="3570494"/>
            <a:chOff x="5035285" y="866343"/>
            <a:chExt cx="7150802" cy="3570494"/>
          </a:xfrm>
        </p:grpSpPr>
        <p:cxnSp>
          <p:nvCxnSpPr>
            <p:cNvPr id="36" name="Straight Arrow Connector 35">
              <a:extLst>
                <a:ext uri="{FF2B5EF4-FFF2-40B4-BE49-F238E27FC236}">
                  <a16:creationId xmlns:a16="http://schemas.microsoft.com/office/drawing/2014/main" id="{61311FFB-35F4-6349-BC44-A9F14C1C9C0A}"/>
                </a:ext>
              </a:extLst>
            </p:cNvPr>
            <p:cNvCxnSpPr>
              <a:cxnSpLocks/>
              <a:stCxn id="29" idx="3"/>
            </p:cNvCxnSpPr>
            <p:nvPr/>
          </p:nvCxnSpPr>
          <p:spPr>
            <a:xfrm>
              <a:off x="6499745" y="1331757"/>
              <a:ext cx="1265050" cy="442326"/>
            </a:xfrm>
            <a:prstGeom prst="straightConnector1">
              <a:avLst/>
            </a:prstGeom>
            <a:ln w="44450" cap="rnd" cmpd="sng">
              <a:solidFill>
                <a:srgbClr val="F16B2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BC85DC98-FF29-4286-B47F-28CF46CD45E6}"/>
                </a:ext>
              </a:extLst>
            </p:cNvPr>
            <p:cNvGrpSpPr/>
            <p:nvPr/>
          </p:nvGrpSpPr>
          <p:grpSpPr>
            <a:xfrm>
              <a:off x="5035285" y="866343"/>
              <a:ext cx="7150802" cy="3570494"/>
              <a:chOff x="5035285" y="866343"/>
              <a:chExt cx="7150802" cy="3570494"/>
            </a:xfrm>
          </p:grpSpPr>
          <p:sp useBgFill="1">
            <p:nvSpPr>
              <p:cNvPr id="17" name="Rounded Rectangle 16">
                <a:extLst>
                  <a:ext uri="{FF2B5EF4-FFF2-40B4-BE49-F238E27FC236}">
                    <a16:creationId xmlns:a16="http://schemas.microsoft.com/office/drawing/2014/main" id="{05DC0ACF-45A6-D840-BFCE-0E0D775E17E7}"/>
                  </a:ext>
                </a:extLst>
              </p:cNvPr>
              <p:cNvSpPr/>
              <p:nvPr/>
            </p:nvSpPr>
            <p:spPr>
              <a:xfrm>
                <a:off x="10002293" y="2712830"/>
                <a:ext cx="2183794" cy="1724007"/>
              </a:xfrm>
              <a:prstGeom prst="roundRect">
                <a:avLst/>
              </a:prstGeom>
              <a:ln w="25400">
                <a:solidFill>
                  <a:srgbClr val="F16B22"/>
                </a:solidFill>
              </a:ln>
              <a:effectLst>
                <a:outerShdw blurRad="63500" sx="102000" sy="102000" algn="ctr" rotWithShape="0">
                  <a:schemeClr val="accent5">
                    <a:alpha val="40000"/>
                  </a:schemeClr>
                </a:outerShdw>
              </a:effectLst>
            </p:spPr>
            <p:style>
              <a:lnRef idx="2">
                <a:schemeClr val="accent4"/>
              </a:lnRef>
              <a:fillRef idx="1">
                <a:schemeClr val="lt1"/>
              </a:fillRef>
              <a:effectRef idx="0">
                <a:schemeClr val="accent4"/>
              </a:effectRef>
              <a:fontRef idx="minor">
                <a:schemeClr val="dk1"/>
              </a:fontRef>
            </p:style>
            <p:txBody>
              <a:bodyPr rtlCol="0" anchor="ctr"/>
              <a:lstStyle/>
              <a:p>
                <a:pPr algn="ctr" rtl="1"/>
                <a:endParaRPr lang="he-IL" sz="1400" dirty="0">
                  <a:solidFill>
                    <a:schemeClr val="tx2"/>
                  </a:solidFill>
                  <a:latin typeface="Fb Tipograf" panose="02020503050405020304" pitchFamily="18" charset="-79"/>
                  <a:cs typeface="Fb Tipograf" panose="02020503050405020304" pitchFamily="18" charset="-79"/>
                </a:endParaRPr>
              </a:p>
              <a:p>
                <a:pPr algn="r" rtl="1"/>
                <a:r>
                  <a:rPr lang="he-IL" sz="1400" dirty="0">
                    <a:solidFill>
                      <a:schemeClr val="tx2"/>
                    </a:solidFill>
                    <a:latin typeface="Fb Tipograf" panose="02020503050405020304" pitchFamily="18" charset="-79"/>
                    <a:cs typeface="Fb Tipograf" panose="02020503050405020304" pitchFamily="18" charset="-79"/>
                  </a:rPr>
                  <a:t>אפשר לסיים את הכתיבה לפני תום הזמן המוקצב באמצעות לחיצה על הכפתור "סיום".</a:t>
                </a:r>
              </a:p>
              <a:p>
                <a:pPr algn="r" rtl="1"/>
                <a:r>
                  <a:rPr lang="he-IL" sz="1400" dirty="0">
                    <a:solidFill>
                      <a:srgbClr val="EE6D02"/>
                    </a:solidFill>
                    <a:latin typeface="Fb Tipograf" panose="02020503050405020304" pitchFamily="18" charset="-79"/>
                    <a:cs typeface="Fb Tipograf" panose="02020503050405020304" pitchFamily="18" charset="-79"/>
                  </a:rPr>
                  <a:t>שימו לב: </a:t>
                </a:r>
                <a:r>
                  <a:rPr lang="he-IL" sz="1400" dirty="0">
                    <a:solidFill>
                      <a:schemeClr val="tx2"/>
                    </a:solidFill>
                    <a:latin typeface="Fb Tipograf" panose="02020503050405020304" pitchFamily="18" charset="-79"/>
                    <a:cs typeface="Fb Tipograf" panose="02020503050405020304" pitchFamily="18" charset="-79"/>
                  </a:rPr>
                  <a:t>לאחר לחיצה על "סיום" לא תוכלו לחזור ולהשלים את החיבור.</a:t>
                </a:r>
              </a:p>
              <a:p>
                <a:pPr algn="ctr" rtl="1"/>
                <a:endParaRPr lang="he-IL" sz="1400" dirty="0">
                  <a:solidFill>
                    <a:schemeClr val="tx2"/>
                  </a:solidFill>
                  <a:latin typeface="Fb Tipograf" panose="02020503050405020304" pitchFamily="18" charset="-79"/>
                  <a:cs typeface="Fb Tipograf" panose="02020503050405020304" pitchFamily="18" charset="-79"/>
                </a:endParaRPr>
              </a:p>
            </p:txBody>
          </p:sp>
          <p:grpSp>
            <p:nvGrpSpPr>
              <p:cNvPr id="9" name="Group 8">
                <a:extLst>
                  <a:ext uri="{FF2B5EF4-FFF2-40B4-BE49-F238E27FC236}">
                    <a16:creationId xmlns:a16="http://schemas.microsoft.com/office/drawing/2014/main" id="{E02A7986-E083-4E51-B77D-7F1506E8BE11}"/>
                  </a:ext>
                </a:extLst>
              </p:cNvPr>
              <p:cNvGrpSpPr/>
              <p:nvPr/>
            </p:nvGrpSpPr>
            <p:grpSpPr>
              <a:xfrm>
                <a:off x="5035285" y="866343"/>
                <a:ext cx="4967008" cy="2708491"/>
                <a:chOff x="5035285" y="866343"/>
                <a:chExt cx="4967008" cy="2708491"/>
              </a:xfrm>
            </p:grpSpPr>
            <p:grpSp>
              <p:nvGrpSpPr>
                <p:cNvPr id="7" name="Group 6">
                  <a:extLst>
                    <a:ext uri="{FF2B5EF4-FFF2-40B4-BE49-F238E27FC236}">
                      <a16:creationId xmlns:a16="http://schemas.microsoft.com/office/drawing/2014/main" id="{01C887B0-8300-4391-91CC-4B7965BE67E0}"/>
                    </a:ext>
                  </a:extLst>
                </p:cNvPr>
                <p:cNvGrpSpPr/>
                <p:nvPr/>
              </p:nvGrpSpPr>
              <p:grpSpPr>
                <a:xfrm>
                  <a:off x="5035285" y="866343"/>
                  <a:ext cx="3394297" cy="1061482"/>
                  <a:chOff x="5035285" y="866343"/>
                  <a:chExt cx="3394297" cy="1061482"/>
                </a:xfrm>
              </p:grpSpPr>
              <p:sp useBgFill="1">
                <p:nvSpPr>
                  <p:cNvPr id="29" name="Rounded Rectangle 28">
                    <a:extLst>
                      <a:ext uri="{FF2B5EF4-FFF2-40B4-BE49-F238E27FC236}">
                        <a16:creationId xmlns:a16="http://schemas.microsoft.com/office/drawing/2014/main" id="{F59EAF5E-E58E-0F47-BD89-58B1F57CB157}"/>
                      </a:ext>
                    </a:extLst>
                  </p:cNvPr>
                  <p:cNvSpPr/>
                  <p:nvPr/>
                </p:nvSpPr>
                <p:spPr>
                  <a:xfrm>
                    <a:off x="5035285" y="866343"/>
                    <a:ext cx="1464460" cy="930827"/>
                  </a:xfrm>
                  <a:prstGeom prst="roundRect">
                    <a:avLst/>
                  </a:prstGeom>
                  <a:ln w="25400">
                    <a:solidFill>
                      <a:srgbClr val="F16B22"/>
                    </a:solidFill>
                  </a:ln>
                  <a:effectLst>
                    <a:outerShdw blurRad="63500" sx="102000" sy="102000" algn="ctr" rotWithShape="0">
                      <a:schemeClr val="accent5">
                        <a:alpha val="40000"/>
                      </a:schemeClr>
                    </a:outerShdw>
                  </a:effectLst>
                </p:spPr>
                <p:style>
                  <a:lnRef idx="2">
                    <a:schemeClr val="accent4"/>
                  </a:lnRef>
                  <a:fillRef idx="1">
                    <a:schemeClr val="lt1"/>
                  </a:fillRef>
                  <a:effectRef idx="0">
                    <a:schemeClr val="accent4"/>
                  </a:effectRef>
                  <a:fontRef idx="minor">
                    <a:schemeClr val="dk1"/>
                  </a:fontRef>
                </p:style>
                <p:txBody>
                  <a:bodyPr rtlCol="0" anchor="ctr"/>
                  <a:lstStyle/>
                  <a:p>
                    <a:pPr algn="r" rtl="1"/>
                    <a:r>
                      <a:rPr lang="he-IL" sz="1400" dirty="0">
                        <a:solidFill>
                          <a:schemeClr val="tx2"/>
                        </a:solidFill>
                        <a:latin typeface="Fb Tipograf" panose="02020503050405020304" pitchFamily="18" charset="-79"/>
                        <a:cs typeface="Fb Tipograf" panose="02020503050405020304" pitchFamily="18" charset="-79"/>
                      </a:rPr>
                      <a:t>מספר השורות שהוקלדו </a:t>
                    </a:r>
                  </a:p>
                </p:txBody>
              </p:sp>
              <p:sp>
                <p:nvSpPr>
                  <p:cNvPr id="35" name="Rounded Rectangle 34">
                    <a:extLst>
                      <a:ext uri="{FF2B5EF4-FFF2-40B4-BE49-F238E27FC236}">
                        <a16:creationId xmlns:a16="http://schemas.microsoft.com/office/drawing/2014/main" id="{50785A5F-2EF9-3049-855F-A063C0DDB369}"/>
                      </a:ext>
                    </a:extLst>
                  </p:cNvPr>
                  <p:cNvSpPr/>
                  <p:nvPr/>
                </p:nvSpPr>
                <p:spPr>
                  <a:xfrm>
                    <a:off x="7797687" y="1585846"/>
                    <a:ext cx="631895" cy="341979"/>
                  </a:xfrm>
                  <a:prstGeom prst="roundRect">
                    <a:avLst/>
                  </a:prstGeom>
                  <a:noFill/>
                  <a:ln w="25400">
                    <a:solidFill>
                      <a:srgbClr val="FF54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grpSp>
            <p:cxnSp>
              <p:nvCxnSpPr>
                <p:cNvPr id="18" name="Straight Arrow Connector 17">
                  <a:extLst>
                    <a:ext uri="{FF2B5EF4-FFF2-40B4-BE49-F238E27FC236}">
                      <a16:creationId xmlns:a16="http://schemas.microsoft.com/office/drawing/2014/main" id="{831B1F65-0F46-FC43-96FF-5C7AE742B50B}"/>
                    </a:ext>
                  </a:extLst>
                </p:cNvPr>
                <p:cNvCxnSpPr>
                  <a:cxnSpLocks/>
                  <a:stCxn id="17" idx="1"/>
                </p:cNvCxnSpPr>
                <p:nvPr/>
              </p:nvCxnSpPr>
              <p:spPr>
                <a:xfrm flipH="1" flipV="1">
                  <a:off x="8636891" y="1971590"/>
                  <a:ext cx="1365402" cy="1603244"/>
                </a:xfrm>
                <a:prstGeom prst="straightConnector1">
                  <a:avLst/>
                </a:prstGeom>
                <a:ln w="44450" cap="rnd" cmpd="sng">
                  <a:solidFill>
                    <a:srgbClr val="F16B2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grpSp>
      </p:grpSp>
      <p:grpSp>
        <p:nvGrpSpPr>
          <p:cNvPr id="16" name="Group 15">
            <a:extLst>
              <a:ext uri="{FF2B5EF4-FFF2-40B4-BE49-F238E27FC236}">
                <a16:creationId xmlns:a16="http://schemas.microsoft.com/office/drawing/2014/main" id="{44278ECB-13AF-439C-A0C8-C4CABA40E30B}"/>
              </a:ext>
            </a:extLst>
          </p:cNvPr>
          <p:cNvGrpSpPr/>
          <p:nvPr/>
        </p:nvGrpSpPr>
        <p:grpSpPr>
          <a:xfrm>
            <a:off x="8345445" y="1373478"/>
            <a:ext cx="2751570" cy="884654"/>
            <a:chOff x="8740550" y="1361186"/>
            <a:chExt cx="2751570" cy="884654"/>
          </a:xfrm>
        </p:grpSpPr>
        <p:cxnSp>
          <p:nvCxnSpPr>
            <p:cNvPr id="48" name="Straight Arrow Connector 47">
              <a:extLst>
                <a:ext uri="{FF2B5EF4-FFF2-40B4-BE49-F238E27FC236}">
                  <a16:creationId xmlns:a16="http://schemas.microsoft.com/office/drawing/2014/main" id="{B33EE35F-2DEF-EB42-B35D-A54BD54E7344}"/>
                </a:ext>
              </a:extLst>
            </p:cNvPr>
            <p:cNvCxnSpPr>
              <a:cxnSpLocks/>
            </p:cNvCxnSpPr>
            <p:nvPr/>
          </p:nvCxnSpPr>
          <p:spPr>
            <a:xfrm flipH="1">
              <a:off x="9438048" y="1803513"/>
              <a:ext cx="595483" cy="8914"/>
            </a:xfrm>
            <a:prstGeom prst="straightConnector1">
              <a:avLst/>
            </a:prstGeom>
            <a:ln w="44450" cap="rnd" cmpd="sng">
              <a:solidFill>
                <a:srgbClr val="F16B2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4B861737-6BD7-4D44-A2C2-197618FF6831}"/>
                </a:ext>
              </a:extLst>
            </p:cNvPr>
            <p:cNvGrpSpPr/>
            <p:nvPr/>
          </p:nvGrpSpPr>
          <p:grpSpPr>
            <a:xfrm>
              <a:off x="8740550" y="1361186"/>
              <a:ext cx="2751570" cy="884654"/>
              <a:chOff x="8740550" y="1361186"/>
              <a:chExt cx="2751570" cy="884654"/>
            </a:xfrm>
          </p:grpSpPr>
          <p:sp>
            <p:nvSpPr>
              <p:cNvPr id="19" name="Rounded Rectangle 18">
                <a:extLst>
                  <a:ext uri="{FF2B5EF4-FFF2-40B4-BE49-F238E27FC236}">
                    <a16:creationId xmlns:a16="http://schemas.microsoft.com/office/drawing/2014/main" id="{939837E9-7C36-B440-8B50-E244337F413C}"/>
                  </a:ext>
                </a:extLst>
              </p:cNvPr>
              <p:cNvSpPr/>
              <p:nvPr/>
            </p:nvSpPr>
            <p:spPr>
              <a:xfrm>
                <a:off x="10038799" y="1361186"/>
                <a:ext cx="1453321" cy="884654"/>
              </a:xfrm>
              <a:prstGeom prst="roundRect">
                <a:avLst/>
              </a:prstGeom>
              <a:noFill/>
              <a:ln w="25400">
                <a:solidFill>
                  <a:srgbClr val="F16B22"/>
                </a:solidFill>
              </a:ln>
              <a:effectLst>
                <a:outerShdw blurRad="63500" sx="102000" sy="102000" algn="ctr" rotWithShape="0">
                  <a:schemeClr val="accent5">
                    <a:alpha val="40000"/>
                  </a:schemeClr>
                </a:outerShdw>
              </a:effectLst>
            </p:spPr>
            <p:style>
              <a:lnRef idx="2">
                <a:schemeClr val="accent4"/>
              </a:lnRef>
              <a:fillRef idx="1">
                <a:schemeClr val="lt1"/>
              </a:fillRef>
              <a:effectRef idx="0">
                <a:schemeClr val="accent4"/>
              </a:effectRef>
              <a:fontRef idx="minor">
                <a:schemeClr val="dk1"/>
              </a:fontRef>
            </p:style>
            <p:txBody>
              <a:bodyPr rtlCol="0" anchor="ctr"/>
              <a:lstStyle/>
              <a:p>
                <a:pPr algn="r" rtl="1"/>
                <a:r>
                  <a:rPr lang="he-IL" sz="1400" dirty="0">
                    <a:solidFill>
                      <a:schemeClr val="tx2"/>
                    </a:solidFill>
                    <a:latin typeface="Fb Tipograf" panose="02020503050405020304" pitchFamily="18" charset="-79"/>
                    <a:cs typeface="Fb Tipograf" panose="02020503050405020304" pitchFamily="18" charset="-79"/>
                  </a:rPr>
                  <a:t>הזמן שנותר לכתיבת החיבור</a:t>
                </a:r>
              </a:p>
            </p:txBody>
          </p:sp>
          <p:sp>
            <p:nvSpPr>
              <p:cNvPr id="56" name="Rounded Rectangle 55">
                <a:extLst>
                  <a:ext uri="{FF2B5EF4-FFF2-40B4-BE49-F238E27FC236}">
                    <a16:creationId xmlns:a16="http://schemas.microsoft.com/office/drawing/2014/main" id="{EC6331C0-F055-454A-BB4B-A06EA8BC8217}"/>
                  </a:ext>
                </a:extLst>
              </p:cNvPr>
              <p:cNvSpPr/>
              <p:nvPr/>
            </p:nvSpPr>
            <p:spPr>
              <a:xfrm>
                <a:off x="8740550" y="1618393"/>
                <a:ext cx="631895" cy="277877"/>
              </a:xfrm>
              <a:prstGeom prst="roundRect">
                <a:avLst/>
              </a:prstGeom>
              <a:noFill/>
              <a:ln w="25400">
                <a:solidFill>
                  <a:srgbClr val="FF54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grpSp>
      </p:grpSp>
      <p:sp>
        <p:nvSpPr>
          <p:cNvPr id="47" name="Title 1">
            <a:extLst>
              <a:ext uri="{FF2B5EF4-FFF2-40B4-BE49-F238E27FC236}">
                <a16:creationId xmlns:a16="http://schemas.microsoft.com/office/drawing/2014/main" id="{101CB261-D8EB-864F-AF99-E9201D66A2ED}"/>
              </a:ext>
            </a:extLst>
          </p:cNvPr>
          <p:cNvSpPr>
            <a:spLocks noGrp="1"/>
          </p:cNvSpPr>
          <p:nvPr>
            <p:ph type="title"/>
          </p:nvPr>
        </p:nvSpPr>
        <p:spPr>
          <a:xfrm>
            <a:off x="2279576" y="464707"/>
            <a:ext cx="9008656" cy="876061"/>
          </a:xfrm>
          <a:prstGeom prst="rect">
            <a:avLst/>
          </a:prstGeom>
        </p:spPr>
        <p:txBody>
          <a:bodyPr/>
          <a:lstStyle/>
          <a:p>
            <a:pPr algn="r"/>
            <a:r>
              <a:rPr lang="he-IL" dirty="0"/>
              <a:t>הקלדת החיבור</a:t>
            </a:r>
            <a:endParaRPr lang="en-US" dirty="0"/>
          </a:p>
        </p:txBody>
      </p:sp>
    </p:spTree>
    <p:extLst>
      <p:ext uri="{BB962C8B-B14F-4D97-AF65-F5344CB8AC3E}">
        <p14:creationId xmlns:p14="http://schemas.microsoft.com/office/powerpoint/2010/main" val="4106412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50"/>
                                  </p:stCondLst>
                                  <p:childTnLst>
                                    <p:set>
                                      <p:cBhvr>
                                        <p:cTn id="6" dur="1" fill="hold">
                                          <p:stCondLst>
                                            <p:cond delay="249"/>
                                          </p:stCondLst>
                                        </p:cTn>
                                        <p:tgtEl>
                                          <p:spTgt spid="13"/>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250"/>
                                  </p:stCondLst>
                                  <p:childTnLst>
                                    <p:set>
                                      <p:cBhvr>
                                        <p:cTn id="9" dur="1" fill="hold">
                                          <p:stCondLst>
                                            <p:cond delay="249"/>
                                          </p:stCondLst>
                                        </p:cTn>
                                        <p:tgtEl>
                                          <p:spTgt spid="25"/>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
                                        <p:tgtEl>
                                          <p:spTgt spid="16"/>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1E3BF8B-701E-FF4A-9EFD-0ED34EFF92E9}"/>
              </a:ext>
            </a:extLst>
          </p:cNvPr>
          <p:cNvSpPr>
            <a:spLocks noGrp="1"/>
          </p:cNvSpPr>
          <p:nvPr>
            <p:ph type="title"/>
          </p:nvPr>
        </p:nvSpPr>
        <p:spPr/>
        <p:txBody>
          <a:bodyPr/>
          <a:lstStyle/>
          <a:p>
            <a:pPr rtl="0"/>
            <a:r>
              <a:rPr lang="he-IL" dirty="0"/>
              <a:t>מסכי הסברים והתרגול </a:t>
            </a:r>
          </a:p>
        </p:txBody>
      </p:sp>
      <p:sp>
        <p:nvSpPr>
          <p:cNvPr id="2" name="Content Placeholder 1">
            <a:extLst>
              <a:ext uri="{FF2B5EF4-FFF2-40B4-BE49-F238E27FC236}">
                <a16:creationId xmlns:a16="http://schemas.microsoft.com/office/drawing/2014/main" id="{183E234D-24FF-994E-99C5-1CBAE903836F}"/>
              </a:ext>
            </a:extLst>
          </p:cNvPr>
          <p:cNvSpPr>
            <a:spLocks noGrp="1"/>
          </p:cNvSpPr>
          <p:nvPr>
            <p:ph idx="1"/>
          </p:nvPr>
        </p:nvSpPr>
        <p:spPr/>
        <p:txBody>
          <a:bodyPr/>
          <a:lstStyle/>
          <a:p>
            <a:pPr marL="114300" indent="0">
              <a:lnSpc>
                <a:spcPts val="2000"/>
              </a:lnSpc>
              <a:buNone/>
            </a:pPr>
            <a:r>
              <a:rPr lang="he-IL" dirty="0"/>
              <a:t>כעת תראו את כל מסכי ההסברים כפי שהם מוצגים </a:t>
            </a:r>
            <a:r>
              <a:rPr lang="he-IL" dirty="0" err="1"/>
              <a:t>במפע"ם</a:t>
            </a:r>
            <a:r>
              <a:rPr lang="he-IL" dirty="0"/>
              <a:t>.</a:t>
            </a:r>
          </a:p>
          <a:p>
            <a:pPr marL="114300" indent="0">
              <a:lnSpc>
                <a:spcPts val="2000"/>
              </a:lnSpc>
              <a:buNone/>
            </a:pPr>
            <a:r>
              <a:rPr lang="he-IL" dirty="0"/>
              <a:t>זכרו כי בבחינה עצמה הזמן המיועד לקריאת ההסברים קצוב. לכן וודאו כי אתם </a:t>
            </a:r>
          </a:p>
          <a:p>
            <a:pPr marL="114300" indent="0">
              <a:lnSpc>
                <a:spcPts val="2000"/>
              </a:lnSpc>
              <a:buNone/>
            </a:pPr>
            <a:r>
              <a:rPr lang="he-IL" dirty="0"/>
              <a:t>מבינים היטב כיצד להזין תשובות וכיצד לעבור משאלה לשאלה. </a:t>
            </a:r>
          </a:p>
          <a:p>
            <a:pPr marL="114300" indent="0">
              <a:lnSpc>
                <a:spcPts val="2000"/>
              </a:lnSpc>
              <a:buNone/>
            </a:pPr>
            <a:r>
              <a:rPr lang="he-IL" dirty="0"/>
              <a:t>     </a:t>
            </a:r>
          </a:p>
          <a:p>
            <a:pPr marL="228600" indent="-228600" algn="l" defTabSz="914400" rtl="0" eaLnBrk="1" latinLnBrk="0" hangingPunct="1">
              <a:lnSpc>
                <a:spcPts val="2700"/>
              </a:lnSpc>
              <a:spcBef>
                <a:spcPts val="1000"/>
              </a:spcBef>
              <a:buClr>
                <a:schemeClr val="accent1">
                  <a:lumMod val="75000"/>
                </a:schemeClr>
              </a:buClr>
              <a:buSzPct val="120000"/>
              <a:buFont typeface="Arial" panose="020B0604020202020204" pitchFamily="34" charset="0"/>
              <a:buChar char="•"/>
            </a:pPr>
            <a:endParaRPr lang="he-IL" dirty="0"/>
          </a:p>
        </p:txBody>
      </p:sp>
    </p:spTree>
    <p:extLst>
      <p:ext uri="{BB962C8B-B14F-4D97-AF65-F5344CB8AC3E}">
        <p14:creationId xmlns:p14="http://schemas.microsoft.com/office/powerpoint/2010/main" val="20819897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83A9A6BC-0A7C-8E45-AB3A-0E4A3B5F6255}"/>
              </a:ext>
            </a:extLst>
          </p:cNvPr>
          <p:cNvSpPr/>
          <p:nvPr/>
        </p:nvSpPr>
        <p:spPr>
          <a:xfrm>
            <a:off x="9768408" y="1556792"/>
            <a:ext cx="288032" cy="28803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sp>
        <p:nvSpPr>
          <p:cNvPr id="2" name="Title 1">
            <a:extLst>
              <a:ext uri="{FF2B5EF4-FFF2-40B4-BE49-F238E27FC236}">
                <a16:creationId xmlns:a16="http://schemas.microsoft.com/office/drawing/2014/main" id="{FBE2F28E-6B7A-BB49-8B1A-3795CB033AAF}"/>
              </a:ext>
            </a:extLst>
          </p:cNvPr>
          <p:cNvSpPr>
            <a:spLocks noGrp="1"/>
          </p:cNvSpPr>
          <p:nvPr>
            <p:ph type="title"/>
          </p:nvPr>
        </p:nvSpPr>
        <p:spPr/>
        <p:txBody>
          <a:bodyPr/>
          <a:lstStyle/>
          <a:p>
            <a:r>
              <a:rPr lang="he-IL" dirty="0"/>
              <a:t>התנסות תוכנת הקלדת החיבור</a:t>
            </a:r>
          </a:p>
        </p:txBody>
      </p:sp>
      <p:sp>
        <p:nvSpPr>
          <p:cNvPr id="7" name="Content Placeholder 2">
            <a:extLst>
              <a:ext uri="{FF2B5EF4-FFF2-40B4-BE49-F238E27FC236}">
                <a16:creationId xmlns:a16="http://schemas.microsoft.com/office/drawing/2014/main" id="{27CFC9C5-5DA5-0F41-B109-417BB38207DA}"/>
              </a:ext>
            </a:extLst>
          </p:cNvPr>
          <p:cNvSpPr>
            <a:spLocks noGrp="1"/>
          </p:cNvSpPr>
          <p:nvPr>
            <p:ph idx="1"/>
          </p:nvPr>
        </p:nvSpPr>
        <p:spPr>
          <a:xfrm>
            <a:off x="2954628" y="1124744"/>
            <a:ext cx="7803206" cy="4351338"/>
          </a:xfrm>
        </p:spPr>
        <p:txBody>
          <a:bodyPr>
            <a:normAutofit/>
          </a:bodyPr>
          <a:lstStyle/>
          <a:p>
            <a:pPr>
              <a:lnSpc>
                <a:spcPts val="2600"/>
              </a:lnSpc>
            </a:pPr>
            <a:r>
              <a:rPr lang="he-IL" dirty="0">
                <a:latin typeface="Fb Tipograf" panose="02020503050405020304" pitchFamily="18" charset="-79"/>
                <a:cs typeface="Fb Tipograf" panose="02020503050405020304" pitchFamily="18" charset="-79"/>
              </a:rPr>
              <a:t>אם אתם מעוניינים להתנסות בשימוש במעבד התמלילים (ללא הצגת מטלת כתיבה וללא קבלת ציון), לחצו </a:t>
            </a:r>
            <a:r>
              <a:rPr lang="he-IL" dirty="0">
                <a:solidFill>
                  <a:schemeClr val="bg1"/>
                </a:solidFill>
                <a:latin typeface="Fb Tipograf" panose="02020503050405020304" pitchFamily="18" charset="-79"/>
                <a:cs typeface="Fb Tipograf" panose="02020503050405020304" pitchFamily="18" charset="-79"/>
                <a:hlinkClick r:id="rId3">
                  <a:extLst>
                    <a:ext uri="{A12FA001-AC4F-418D-AE19-62706E023703}">
                      <ahyp:hlinkClr xmlns:ahyp="http://schemas.microsoft.com/office/drawing/2018/hyperlinkcolor" val="tx"/>
                    </a:ext>
                  </a:extLst>
                </a:hlinkClick>
              </a:rPr>
              <a:t>כאן</a:t>
            </a:r>
            <a:r>
              <a:rPr lang="he-IL" dirty="0">
                <a:latin typeface="Fb Tipograf" panose="02020503050405020304" pitchFamily="18" charset="-79"/>
                <a:cs typeface="Fb Tipograf" panose="02020503050405020304" pitchFamily="18" charset="-79"/>
              </a:rPr>
              <a:t> ופעלו לפי הוראות ההתקנה.</a:t>
            </a:r>
          </a:p>
          <a:p>
            <a:pPr>
              <a:lnSpc>
                <a:spcPts val="2600"/>
              </a:lnSpc>
            </a:pPr>
            <a:r>
              <a:rPr lang="he-IL" dirty="0">
                <a:latin typeface="Fb Tipograf" panose="02020503050405020304" pitchFamily="18" charset="-79"/>
                <a:cs typeface="Fb Tipograf" panose="02020503050405020304" pitchFamily="18" charset="-79"/>
              </a:rPr>
              <a:t>בסיום ההתקנה וודאו שהאפשרות "צרו קיצור דרך על שולחן העבודה" מסומנת ב</a:t>
            </a:r>
            <a:r>
              <a:rPr lang="he-IL" dirty="0"/>
              <a:t>־</a:t>
            </a:r>
            <a:r>
              <a:rPr lang="he-IL" dirty="0">
                <a:latin typeface="Fb Tipograf" panose="02020503050405020304" pitchFamily="18" charset="-79"/>
                <a:cs typeface="Fb Tipograf" panose="02020503050405020304" pitchFamily="18" charset="-79"/>
              </a:rPr>
              <a:t> √.</a:t>
            </a:r>
          </a:p>
          <a:p>
            <a:pPr>
              <a:lnSpc>
                <a:spcPts val="2600"/>
              </a:lnSpc>
            </a:pPr>
            <a:r>
              <a:rPr lang="he-IL" dirty="0">
                <a:latin typeface="Fb Tipograf" panose="02020503050405020304" pitchFamily="18" charset="-79"/>
                <a:cs typeface="Fb Tipograf" panose="02020503050405020304" pitchFamily="18" charset="-79"/>
              </a:rPr>
              <a:t>על שולחן העבודה </a:t>
            </a:r>
            <a:r>
              <a:rPr lang="en-US" dirty="0">
                <a:latin typeface="Fb Tipograf" panose="02020503050405020304" pitchFamily="18" charset="-79"/>
                <a:cs typeface="Fb Tipograf" panose="02020503050405020304" pitchFamily="18" charset="-79"/>
              </a:rPr>
              <a:t>(</a:t>
            </a:r>
            <a:r>
              <a:rPr lang="en-US" dirty="0">
                <a:latin typeface="Acumin Pro" panose="020B0504020202020204" pitchFamily="34" charset="0"/>
              </a:rPr>
              <a:t>desktop</a:t>
            </a:r>
            <a:r>
              <a:rPr lang="en-US" dirty="0">
                <a:latin typeface="Fb Tipograf" panose="02020503050405020304" pitchFamily="18" charset="-79"/>
                <a:cs typeface="Fb Tipograf" panose="02020503050405020304" pitchFamily="18" charset="-79"/>
              </a:rPr>
              <a:t>)</a:t>
            </a:r>
            <a:r>
              <a:rPr lang="he-IL" dirty="0">
                <a:latin typeface="Fb Tipograf" panose="02020503050405020304" pitchFamily="18" charset="-79"/>
                <a:cs typeface="Fb Tipograf" panose="02020503050405020304" pitchFamily="18" charset="-79"/>
              </a:rPr>
              <a:t> </a:t>
            </a:r>
            <a:r>
              <a:rPr lang="en-US" dirty="0">
                <a:latin typeface="Fb Tipograf" panose="02020503050405020304" pitchFamily="18" charset="-79"/>
                <a:cs typeface="Fb Tipograf" panose="02020503050405020304" pitchFamily="18" charset="-79"/>
              </a:rPr>
              <a:t> </a:t>
            </a:r>
            <a:r>
              <a:rPr lang="he-IL" dirty="0">
                <a:latin typeface="Fb Tipograf" panose="02020503050405020304" pitchFamily="18" charset="-79"/>
                <a:cs typeface="Fb Tipograf" panose="02020503050405020304" pitchFamily="18" charset="-79"/>
              </a:rPr>
              <a:t>ייווצר קיצור דרך</a:t>
            </a:r>
            <a:r>
              <a:rPr lang="en-US" dirty="0">
                <a:latin typeface="Fb Tipograf" panose="02020503050405020304" pitchFamily="18" charset="-79"/>
                <a:cs typeface="Fb Tipograf" panose="02020503050405020304" pitchFamily="18" charset="-79"/>
              </a:rPr>
              <a:t>(</a:t>
            </a:r>
            <a:r>
              <a:rPr lang="en-US" dirty="0">
                <a:latin typeface="Acumin Pro" panose="020B0504020202020204" pitchFamily="34" charset="0"/>
              </a:rPr>
              <a:t>shortcut</a:t>
            </a:r>
            <a:r>
              <a:rPr lang="en-US" dirty="0">
                <a:latin typeface="Fb Tipograf" panose="02020503050405020304" pitchFamily="18" charset="-79"/>
                <a:cs typeface="Fb Tipograf" panose="02020503050405020304" pitchFamily="18" charset="-79"/>
              </a:rPr>
              <a:t>) </a:t>
            </a:r>
            <a:r>
              <a:rPr lang="he-IL" dirty="0">
                <a:latin typeface="Fb Tipograf" panose="02020503050405020304" pitchFamily="18" charset="-79"/>
                <a:cs typeface="Fb Tipograf" panose="02020503050405020304" pitchFamily="18" charset="-79"/>
              </a:rPr>
              <a:t> בשם </a:t>
            </a:r>
            <a:r>
              <a:rPr lang="en-US" dirty="0">
                <a:latin typeface="Acumin Pro" panose="020B0504020202020204" pitchFamily="34" charset="0"/>
              </a:rPr>
              <a:t>Essay</a:t>
            </a:r>
            <a:r>
              <a:rPr lang="he-IL" dirty="0">
                <a:latin typeface="Fb Tipograf" panose="02020503050405020304" pitchFamily="18" charset="-79"/>
                <a:cs typeface="Fb Tipograf" panose="02020503050405020304" pitchFamily="18" charset="-79"/>
              </a:rPr>
              <a:t>.</a:t>
            </a:r>
            <a:r>
              <a:rPr lang="en-US" dirty="0">
                <a:latin typeface="Fb Tipograf" panose="02020503050405020304" pitchFamily="18" charset="-79"/>
                <a:cs typeface="Fb Tipograf" panose="02020503050405020304" pitchFamily="18" charset="-79"/>
              </a:rPr>
              <a:t> </a:t>
            </a:r>
            <a:endParaRPr lang="he-IL" dirty="0">
              <a:latin typeface="Fb Tipograf" panose="02020503050405020304" pitchFamily="18" charset="-79"/>
              <a:cs typeface="Fb Tipograf" panose="02020503050405020304" pitchFamily="18" charset="-79"/>
            </a:endParaRPr>
          </a:p>
          <a:p>
            <a:pPr>
              <a:lnSpc>
                <a:spcPts val="2600"/>
              </a:lnSpc>
            </a:pPr>
            <a:r>
              <a:rPr lang="he-IL" dirty="0">
                <a:latin typeface="Fb Tipograf" panose="02020503050405020304" pitchFamily="18" charset="-79"/>
                <a:cs typeface="Fb Tipograf" panose="02020503050405020304" pitchFamily="18" charset="-79"/>
              </a:rPr>
              <a:t>להפעלת מעבד התמלילים לחצו לחיצה כפולה </a:t>
            </a:r>
            <a:r>
              <a:rPr lang="en-US" dirty="0">
                <a:latin typeface="Fb Tipograf" panose="02020503050405020304" pitchFamily="18" charset="-79"/>
                <a:cs typeface="Fb Tipograf" panose="02020503050405020304" pitchFamily="18" charset="-79"/>
              </a:rPr>
              <a:t> (</a:t>
            </a:r>
            <a:r>
              <a:rPr lang="en-US" dirty="0">
                <a:latin typeface="Acumin Pro" panose="020B0504020202020204" pitchFamily="34" charset="0"/>
              </a:rPr>
              <a:t>double</a:t>
            </a:r>
            <a:r>
              <a:rPr lang="en-US" dirty="0">
                <a:latin typeface="Fb Tipograf" panose="02020503050405020304" pitchFamily="18" charset="-79"/>
                <a:cs typeface="Fb Tipograf" panose="02020503050405020304" pitchFamily="18" charset="-79"/>
              </a:rPr>
              <a:t> </a:t>
            </a:r>
            <a:r>
              <a:rPr lang="en-US" dirty="0">
                <a:latin typeface="Acumin Pro" panose="020B0504020202020204" pitchFamily="34" charset="0"/>
              </a:rPr>
              <a:t>click</a:t>
            </a:r>
            <a:r>
              <a:rPr lang="en-US" dirty="0">
                <a:latin typeface="Fb Tipograf" panose="02020503050405020304" pitchFamily="18" charset="-79"/>
                <a:cs typeface="Fb Tipograf" panose="02020503050405020304" pitchFamily="18" charset="-79"/>
              </a:rPr>
              <a:t>)</a:t>
            </a:r>
            <a:r>
              <a:rPr lang="he-IL" dirty="0">
                <a:latin typeface="Fb Tipograf" panose="02020503050405020304" pitchFamily="18" charset="-79"/>
                <a:cs typeface="Fb Tipograf" panose="02020503050405020304" pitchFamily="18" charset="-79"/>
              </a:rPr>
              <a:t>על קיצור הדרך.</a:t>
            </a:r>
          </a:p>
          <a:p>
            <a:pPr>
              <a:lnSpc>
                <a:spcPts val="2600"/>
              </a:lnSpc>
            </a:pPr>
            <a:endParaRPr lang="en-US" dirty="0"/>
          </a:p>
        </p:txBody>
      </p:sp>
    </p:spTree>
    <p:extLst>
      <p:ext uri="{BB962C8B-B14F-4D97-AF65-F5344CB8AC3E}">
        <p14:creationId xmlns:p14="http://schemas.microsoft.com/office/powerpoint/2010/main" val="466974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31F12DB-6DB1-0147-AA62-0D2AE527BD69}"/>
              </a:ext>
            </a:extLst>
          </p:cNvPr>
          <p:cNvSpPr>
            <a:spLocks noGrp="1"/>
          </p:cNvSpPr>
          <p:nvPr>
            <p:ph type="title"/>
          </p:nvPr>
        </p:nvSpPr>
        <p:spPr/>
        <p:txBody>
          <a:bodyPr/>
          <a:lstStyle/>
          <a:p>
            <a:pPr rtl="0"/>
            <a:r>
              <a:rPr lang="he-IL" dirty="0"/>
              <a:t>דוגמה למטלת כתיבה</a:t>
            </a:r>
          </a:p>
        </p:txBody>
      </p:sp>
      <p:sp>
        <p:nvSpPr>
          <p:cNvPr id="3" name="Content Placeholder 2"/>
          <p:cNvSpPr>
            <a:spLocks noGrp="1"/>
          </p:cNvSpPr>
          <p:nvPr>
            <p:ph idx="1"/>
          </p:nvPr>
        </p:nvSpPr>
        <p:spPr>
          <a:xfrm>
            <a:off x="3359696" y="3592002"/>
            <a:ext cx="7803206" cy="648072"/>
          </a:xfrm>
        </p:spPr>
        <p:txBody>
          <a:bodyPr>
            <a:normAutofit/>
          </a:bodyPr>
          <a:lstStyle/>
          <a:p>
            <a:pPr marL="0" indent="0">
              <a:lnSpc>
                <a:spcPts val="2600"/>
              </a:lnSpc>
              <a:buNone/>
            </a:pPr>
            <a:r>
              <a:rPr lang="he-IL" sz="1400" dirty="0"/>
              <a:t>למידע נוסף על מטלת הכתיבה בבחינה הפסיכומטרית ולדוגמאות נוספות בקרו באתר המרכז הארצי לבחינות ולהערכה. </a:t>
            </a:r>
          </a:p>
        </p:txBody>
      </p:sp>
      <p:pic>
        <p:nvPicPr>
          <p:cNvPr id="11" name="Picture 10">
            <a:extLst>
              <a:ext uri="{FF2B5EF4-FFF2-40B4-BE49-F238E27FC236}">
                <a16:creationId xmlns:a16="http://schemas.microsoft.com/office/drawing/2014/main" id="{2E58334E-D73E-BC47-88EC-541CB72E10EC}"/>
              </a:ext>
            </a:extLst>
          </p:cNvPr>
          <p:cNvPicPr>
            <a:picLocks noChangeAspect="1"/>
          </p:cNvPicPr>
          <p:nvPr/>
        </p:nvPicPr>
        <p:blipFill>
          <a:blip r:embed="rId3"/>
          <a:stretch>
            <a:fillRect/>
          </a:stretch>
        </p:blipFill>
        <p:spPr>
          <a:xfrm flipV="1">
            <a:off x="6131468" y="6384839"/>
            <a:ext cx="305730" cy="191873"/>
          </a:xfrm>
          <a:prstGeom prst="rect">
            <a:avLst/>
          </a:prstGeom>
        </p:spPr>
      </p:pic>
      <p:pic>
        <p:nvPicPr>
          <p:cNvPr id="5" name="Picture 4">
            <a:extLst>
              <a:ext uri="{FF2B5EF4-FFF2-40B4-BE49-F238E27FC236}">
                <a16:creationId xmlns:a16="http://schemas.microsoft.com/office/drawing/2014/main" id="{1F82BCE3-9C07-A741-A6D5-D5CDFF583A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19736" y="1200205"/>
            <a:ext cx="7522126" cy="2304371"/>
          </a:xfrm>
          <a:prstGeom prst="rect">
            <a:avLst/>
          </a:prstGeom>
        </p:spPr>
      </p:pic>
    </p:spTree>
    <p:extLst>
      <p:ext uri="{BB962C8B-B14F-4D97-AF65-F5344CB8AC3E}">
        <p14:creationId xmlns:p14="http://schemas.microsoft.com/office/powerpoint/2010/main" val="9608243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8CD19FB-4C72-0A41-AE81-1B9EDA84F994}"/>
              </a:ext>
            </a:extLst>
          </p:cNvPr>
          <p:cNvSpPr>
            <a:spLocks noGrp="1"/>
          </p:cNvSpPr>
          <p:nvPr>
            <p:ph type="title"/>
          </p:nvPr>
        </p:nvSpPr>
        <p:spPr/>
        <p:txBody>
          <a:bodyPr/>
          <a:lstStyle/>
          <a:p>
            <a:pPr rtl="0"/>
            <a:r>
              <a:rPr lang="he-IL" dirty="0"/>
              <a:t>שימוש במקלדת </a:t>
            </a:r>
          </a:p>
        </p:txBody>
      </p:sp>
      <p:sp>
        <p:nvSpPr>
          <p:cNvPr id="3" name="Content Placeholder 2"/>
          <p:cNvSpPr>
            <a:spLocks noGrp="1"/>
          </p:cNvSpPr>
          <p:nvPr>
            <p:ph idx="1"/>
          </p:nvPr>
        </p:nvSpPr>
        <p:spPr/>
        <p:txBody>
          <a:bodyPr/>
          <a:lstStyle/>
          <a:p>
            <a:pPr marL="0" indent="0">
              <a:buNone/>
            </a:pPr>
            <a:r>
              <a:rPr lang="he-IL" dirty="0">
                <a:latin typeface="Fb Tipograf" panose="02020503050405020304" pitchFamily="18" charset="-79"/>
                <a:cs typeface="Fb Tipograf" panose="02020503050405020304" pitchFamily="18" charset="-79"/>
              </a:rPr>
              <a:t>תפעול הבחינה ייעשה באמצעות המקלדת בלבד (אי אפשר להשתמש בעכבר). </a:t>
            </a:r>
          </a:p>
          <a:p>
            <a:pPr marL="0" indent="0">
              <a:buNone/>
            </a:pPr>
            <a:r>
              <a:rPr lang="he-IL" dirty="0">
                <a:latin typeface="Fb Tipograf" panose="02020503050405020304" pitchFamily="18" charset="-79"/>
                <a:cs typeface="Fb Tipograf" panose="02020503050405020304" pitchFamily="18" charset="-79"/>
              </a:rPr>
              <a:t>המקשים המשמשים </a:t>
            </a:r>
            <a:r>
              <a:rPr lang="he-IL" dirty="0"/>
              <a:t>לתפעול ה</a:t>
            </a:r>
            <a:r>
              <a:rPr lang="he-IL" dirty="0">
                <a:latin typeface="Fb Tipograf" panose="02020503050405020304" pitchFamily="18" charset="-79"/>
                <a:cs typeface="Fb Tipograf" panose="02020503050405020304" pitchFamily="18" charset="-79"/>
              </a:rPr>
              <a:t>בחינה הם:</a:t>
            </a:r>
          </a:p>
          <a:p>
            <a:pPr lvl="1">
              <a:lnSpc>
                <a:spcPts val="2200"/>
              </a:lnSpc>
            </a:pPr>
            <a:r>
              <a:rPr lang="he-IL" dirty="0">
                <a:latin typeface="Fb Tipograf" panose="02020503050405020304" pitchFamily="18" charset="-79"/>
                <a:cs typeface="Fb Tipograf" panose="02020503050405020304" pitchFamily="18" charset="-79"/>
              </a:rPr>
              <a:t>הספרות 1,2,3,4 - לבחירת התשובה</a:t>
            </a:r>
            <a:r>
              <a:rPr lang="en-US" dirty="0">
                <a:latin typeface="Fb Tipograf" panose="02020503050405020304" pitchFamily="18" charset="-79"/>
                <a:cs typeface="Fb Tipograf" panose="02020503050405020304" pitchFamily="18" charset="-79"/>
              </a:rPr>
              <a:t>.</a:t>
            </a:r>
            <a:endParaRPr lang="he-IL" dirty="0">
              <a:latin typeface="Fb Tipograf" panose="02020503050405020304" pitchFamily="18" charset="-79"/>
              <a:cs typeface="Fb Tipograf" panose="02020503050405020304" pitchFamily="18" charset="-79"/>
            </a:endParaRPr>
          </a:p>
          <a:p>
            <a:pPr lvl="1">
              <a:lnSpc>
                <a:spcPts val="2200"/>
              </a:lnSpc>
            </a:pPr>
            <a:r>
              <a:rPr lang="en-US" dirty="0">
                <a:latin typeface="Fb Tipograf" panose="02020503050405020304" pitchFamily="18" charset="-79"/>
                <a:cs typeface="Fb Tipograf" panose="02020503050405020304" pitchFamily="18" charset="-79"/>
              </a:rPr>
              <a:t>&lt;</a:t>
            </a:r>
            <a:r>
              <a:rPr lang="en-US" dirty="0">
                <a:latin typeface="Acumin Pro" panose="020B0504020202020204" pitchFamily="34" charset="0"/>
              </a:rPr>
              <a:t>Enter</a:t>
            </a:r>
            <a:r>
              <a:rPr lang="en-US" dirty="0">
                <a:latin typeface="Fb Tipograf" panose="02020503050405020304" pitchFamily="18" charset="-79"/>
                <a:cs typeface="Fb Tipograf" panose="02020503050405020304" pitchFamily="18" charset="-79"/>
              </a:rPr>
              <a:t>&gt;</a:t>
            </a:r>
            <a:r>
              <a:rPr lang="he-IL" dirty="0">
                <a:latin typeface="Fb Tipograf" panose="02020503050405020304" pitchFamily="18" charset="-79"/>
                <a:cs typeface="Fb Tipograf" panose="02020503050405020304" pitchFamily="18" charset="-79"/>
              </a:rPr>
              <a:t> - לאישור תשובה ומעבר למסך הבא</a:t>
            </a:r>
            <a:r>
              <a:rPr lang="en-US" dirty="0"/>
              <a:t>.</a:t>
            </a:r>
            <a:endParaRPr lang="he-IL" dirty="0">
              <a:latin typeface="Fb Tipograf" panose="02020503050405020304" pitchFamily="18" charset="-79"/>
              <a:cs typeface="Fb Tipograf" panose="02020503050405020304" pitchFamily="18" charset="-79"/>
            </a:endParaRPr>
          </a:p>
          <a:p>
            <a:pPr lvl="1">
              <a:lnSpc>
                <a:spcPts val="2200"/>
              </a:lnSpc>
            </a:pPr>
            <a:r>
              <a:rPr lang="en-US" dirty="0">
                <a:latin typeface="Fb Tipograf" panose="02020503050405020304" pitchFamily="18" charset="-79"/>
                <a:cs typeface="Fb Tipograf" panose="02020503050405020304" pitchFamily="18" charset="-79"/>
              </a:rPr>
              <a:t>&lt;</a:t>
            </a:r>
            <a:r>
              <a:rPr lang="en-US" dirty="0">
                <a:latin typeface="Acumin Pro" panose="020B0504020202020204" pitchFamily="34" charset="0"/>
              </a:rPr>
              <a:t>F12</a:t>
            </a:r>
            <a:r>
              <a:rPr lang="en-US" dirty="0">
                <a:latin typeface="Fb Tipograf" panose="02020503050405020304" pitchFamily="18" charset="-79"/>
                <a:cs typeface="Fb Tipograf" panose="02020503050405020304" pitchFamily="18" charset="-79"/>
              </a:rPr>
              <a:t>&gt;</a:t>
            </a:r>
            <a:r>
              <a:rPr lang="he-IL" dirty="0">
                <a:latin typeface="Fb Tipograf" panose="02020503050405020304" pitchFamily="18" charset="-79"/>
                <a:cs typeface="Fb Tipograf" panose="02020503050405020304" pitchFamily="18" charset="-79"/>
              </a:rPr>
              <a:t> - להסתרת השעון ולהחזרתו</a:t>
            </a:r>
            <a:r>
              <a:rPr lang="en-US" dirty="0">
                <a:latin typeface="Fb Tipograf" panose="02020503050405020304" pitchFamily="18" charset="-79"/>
                <a:cs typeface="Fb Tipograf" panose="02020503050405020304" pitchFamily="18" charset="-79"/>
              </a:rPr>
              <a:t>.</a:t>
            </a:r>
            <a:endParaRPr lang="he-IL" dirty="0">
              <a:latin typeface="Fb Tipograf" panose="02020503050405020304" pitchFamily="18" charset="-79"/>
              <a:cs typeface="Fb Tipograf" panose="02020503050405020304" pitchFamily="18" charset="-79"/>
            </a:endParaRPr>
          </a:p>
          <a:p>
            <a:pPr lvl="1">
              <a:lnSpc>
                <a:spcPts val="2200"/>
              </a:lnSpc>
            </a:pPr>
            <a:r>
              <a:rPr lang="he-IL" dirty="0">
                <a:latin typeface="Fb Tipograf" panose="02020503050405020304" pitchFamily="18" charset="-79"/>
                <a:cs typeface="Fb Tipograf" panose="02020503050405020304" pitchFamily="18" charset="-79"/>
              </a:rPr>
              <a:t>החיצים              - לגלילה בקטעי הקריאה</a:t>
            </a:r>
            <a:r>
              <a:rPr lang="en-US" dirty="0">
                <a:latin typeface="Fb Tipograf" panose="02020503050405020304" pitchFamily="18" charset="-79"/>
                <a:cs typeface="Fb Tipograf" panose="02020503050405020304" pitchFamily="18" charset="-79"/>
              </a:rPr>
              <a:t>.</a:t>
            </a:r>
            <a:endParaRPr lang="he-IL" dirty="0">
              <a:latin typeface="Fb Tipograf" panose="02020503050405020304" pitchFamily="18" charset="-79"/>
              <a:cs typeface="Fb Tipograf" panose="02020503050405020304" pitchFamily="18" charset="-79"/>
            </a:endParaRPr>
          </a:p>
        </p:txBody>
      </p:sp>
      <p:pic>
        <p:nvPicPr>
          <p:cNvPr id="6" name="Picture 5">
            <a:extLst>
              <a:ext uri="{FF2B5EF4-FFF2-40B4-BE49-F238E27FC236}">
                <a16:creationId xmlns:a16="http://schemas.microsoft.com/office/drawing/2014/main" id="{BB5D0855-5EE7-B643-8032-C1A8033B29AB}"/>
              </a:ext>
            </a:extLst>
          </p:cNvPr>
          <p:cNvPicPr>
            <a:picLocks noChangeAspect="1"/>
          </p:cNvPicPr>
          <p:nvPr/>
        </p:nvPicPr>
        <p:blipFill>
          <a:blip r:embed="rId3"/>
          <a:stretch>
            <a:fillRect/>
          </a:stretch>
        </p:blipFill>
        <p:spPr>
          <a:xfrm>
            <a:off x="9088131" y="3124765"/>
            <a:ext cx="275208" cy="275208"/>
          </a:xfrm>
          <a:prstGeom prst="rect">
            <a:avLst/>
          </a:prstGeom>
          <a:ln>
            <a:solidFill>
              <a:schemeClr val="bg1"/>
            </a:solidFill>
          </a:ln>
        </p:spPr>
      </p:pic>
      <p:pic>
        <p:nvPicPr>
          <p:cNvPr id="7" name="Picture 6">
            <a:extLst>
              <a:ext uri="{FF2B5EF4-FFF2-40B4-BE49-F238E27FC236}">
                <a16:creationId xmlns:a16="http://schemas.microsoft.com/office/drawing/2014/main" id="{963FC827-7B69-E343-B395-5CBC3597442F}"/>
              </a:ext>
            </a:extLst>
          </p:cNvPr>
          <p:cNvPicPr>
            <a:picLocks noChangeAspect="1"/>
          </p:cNvPicPr>
          <p:nvPr/>
        </p:nvPicPr>
        <p:blipFill>
          <a:blip r:embed="rId3"/>
          <a:stretch>
            <a:fillRect/>
          </a:stretch>
        </p:blipFill>
        <p:spPr>
          <a:xfrm rot="10800000">
            <a:off x="8760296" y="3124765"/>
            <a:ext cx="275208" cy="275208"/>
          </a:xfrm>
          <a:prstGeom prst="rect">
            <a:avLst/>
          </a:prstGeom>
          <a:ln>
            <a:solidFill>
              <a:schemeClr val="bg1"/>
            </a:solidFill>
          </a:ln>
        </p:spPr>
      </p:pic>
    </p:spTree>
    <p:extLst>
      <p:ext uri="{BB962C8B-B14F-4D97-AF65-F5344CB8AC3E}">
        <p14:creationId xmlns:p14="http://schemas.microsoft.com/office/powerpoint/2010/main" val="3467057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7ADE6C1-B18A-E94B-B9CE-EF371FEF98FA}"/>
              </a:ext>
            </a:extLst>
          </p:cNvPr>
          <p:cNvSpPr>
            <a:spLocks noGrp="1"/>
          </p:cNvSpPr>
          <p:nvPr>
            <p:ph type="title"/>
          </p:nvPr>
        </p:nvSpPr>
        <p:spPr/>
        <p:txBody>
          <a:bodyPr/>
          <a:lstStyle/>
          <a:p>
            <a:pPr rtl="0"/>
            <a:r>
              <a:rPr lang="he-IL" dirty="0"/>
              <a:t>הקצבת הזמן ומתן תשובה </a:t>
            </a:r>
          </a:p>
        </p:txBody>
      </p:sp>
      <p:sp>
        <p:nvSpPr>
          <p:cNvPr id="3" name="Content Placeholder 2"/>
          <p:cNvSpPr>
            <a:spLocks noGrp="1"/>
          </p:cNvSpPr>
          <p:nvPr>
            <p:ph idx="1"/>
          </p:nvPr>
        </p:nvSpPr>
        <p:spPr>
          <a:xfrm>
            <a:off x="3143672" y="1136755"/>
            <a:ext cx="7614162" cy="4351338"/>
          </a:xfrm>
        </p:spPr>
        <p:txBody>
          <a:bodyPr>
            <a:noAutofit/>
          </a:bodyPr>
          <a:lstStyle/>
          <a:p>
            <a:r>
              <a:rPr lang="he-IL" dirty="0"/>
              <a:t>לכל שאלה בבחינה מוקצב זמן נפרד וקבוע מראש.  מתן תשובה לפני תום הזמן </a:t>
            </a:r>
            <a:r>
              <a:rPr lang="he-IL" b="1" dirty="0"/>
              <a:t>לא יזכה </a:t>
            </a:r>
            <a:r>
              <a:rPr lang="he-IL" dirty="0"/>
              <a:t>בתוספת זמן בשאלות אחרות.  בתום הזמן המוקצב תופיע השאלה הבאה. </a:t>
            </a:r>
          </a:p>
          <a:p>
            <a:r>
              <a:rPr lang="he-IL" dirty="0"/>
              <a:t>בחרו את מספר התשובה המבוקשת. </a:t>
            </a:r>
          </a:p>
          <a:p>
            <a:r>
              <a:rPr lang="he-IL" dirty="0"/>
              <a:t>כל עוד לא תם הזמן אפשר לתקן את התשובה. </a:t>
            </a:r>
          </a:p>
          <a:p>
            <a:r>
              <a:rPr lang="he-IL" dirty="0"/>
              <a:t>אם הקשתם מספר תשובה ולא הקשתם, </a:t>
            </a:r>
            <a:r>
              <a:rPr lang="en-US" dirty="0">
                <a:latin typeface="Acumin Pro" panose="020B0504020202020204" pitchFamily="34" charset="0"/>
              </a:rPr>
              <a:t>Enter</a:t>
            </a:r>
            <a:r>
              <a:rPr lang="en-US" dirty="0"/>
              <a:t>&gt;</a:t>
            </a:r>
            <a:r>
              <a:rPr lang="he-IL" dirty="0"/>
              <a:t>&gt; תילקח תשובה זו בחשבון בתום הזמן המוקצב והמעבר לשאלה הבאה.</a:t>
            </a:r>
          </a:p>
          <a:p>
            <a:r>
              <a:rPr lang="he-IL" dirty="0"/>
              <a:t>אם תם הזמן ולא הקשתם תשובה כלל, ייחשב הדבר כאילו הקשתם תשובה שגויה. </a:t>
            </a:r>
          </a:p>
          <a:p>
            <a:r>
              <a:rPr lang="he-IL" dirty="0"/>
              <a:t>אם אינכם יודעים את התשובה לשאלה כלשהי, כדאי לכם לנחש! ניחוש אינו יכול לפגוע בציון, </a:t>
            </a:r>
            <a:br>
              <a:rPr lang="en-US" dirty="0"/>
            </a:br>
            <a:r>
              <a:rPr lang="he-IL" dirty="0"/>
              <a:t>אלא רק לשפרו.</a:t>
            </a:r>
          </a:p>
        </p:txBody>
      </p:sp>
    </p:spTree>
    <p:extLst>
      <p:ext uri="{BB962C8B-B14F-4D97-AF65-F5344CB8AC3E}">
        <p14:creationId xmlns:p14="http://schemas.microsoft.com/office/powerpoint/2010/main" val="10355604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F0106BD-8BF1-C741-B3E1-DFACBF262C1F}"/>
              </a:ext>
            </a:extLst>
          </p:cNvPr>
          <p:cNvSpPr>
            <a:spLocks noGrp="1"/>
          </p:cNvSpPr>
          <p:nvPr>
            <p:ph type="title"/>
          </p:nvPr>
        </p:nvSpPr>
        <p:spPr/>
        <p:txBody>
          <a:bodyPr/>
          <a:lstStyle/>
          <a:p>
            <a:pPr rtl="0"/>
            <a:r>
              <a:rPr lang="he-IL" dirty="0"/>
              <a:t>הקצבת זמן והפסקות</a:t>
            </a:r>
          </a:p>
        </p:txBody>
      </p:sp>
      <p:sp>
        <p:nvSpPr>
          <p:cNvPr id="3" name="Content Placeholder 2"/>
          <p:cNvSpPr>
            <a:spLocks noGrp="1"/>
          </p:cNvSpPr>
          <p:nvPr>
            <p:ph idx="1"/>
          </p:nvPr>
        </p:nvSpPr>
        <p:spPr/>
        <p:txBody>
          <a:bodyPr>
            <a:normAutofit/>
          </a:bodyPr>
          <a:lstStyle/>
          <a:p>
            <a:r>
              <a:rPr lang="he-IL" dirty="0">
                <a:latin typeface="Fb Tipograf" panose="02020503050405020304" pitchFamily="18" charset="-79"/>
                <a:cs typeface="Fb Tipograf" panose="02020503050405020304" pitchFamily="18" charset="-79"/>
              </a:rPr>
              <a:t>במהלך הבחינה יופיעו מסכי הסברים והוראות.  לכל מסך הוראות מוקצב זמן נפרד.</a:t>
            </a:r>
            <a:br>
              <a:rPr lang="en-US" dirty="0">
                <a:latin typeface="Fb Tipograf" panose="02020503050405020304" pitchFamily="18" charset="-79"/>
                <a:cs typeface="Fb Tipograf" panose="02020503050405020304" pitchFamily="18" charset="-79"/>
              </a:rPr>
            </a:br>
            <a:r>
              <a:rPr lang="he-IL" dirty="0">
                <a:latin typeface="Fb Tipograf" panose="02020503050405020304" pitchFamily="18" charset="-79"/>
                <a:cs typeface="Fb Tipograf" panose="02020503050405020304" pitchFamily="18" charset="-79"/>
              </a:rPr>
              <a:t>על המסך יופיע משך הזמן שנותר לקריאת ההוראות.</a:t>
            </a:r>
          </a:p>
          <a:p>
            <a:r>
              <a:rPr lang="he-IL" dirty="0">
                <a:latin typeface="Fb Tipograf" panose="02020503050405020304" pitchFamily="18" charset="-79"/>
                <a:cs typeface="Fb Tipograf" panose="02020503050405020304" pitchFamily="18" charset="-79"/>
              </a:rPr>
              <a:t>לבחינה שני חלקים, אחד לכל תחום:</a:t>
            </a:r>
            <a:endParaRPr lang="he-IL" dirty="0"/>
          </a:p>
          <a:p>
            <a:pPr lvl="1"/>
            <a:r>
              <a:rPr lang="he-IL" dirty="0">
                <a:latin typeface="Fb Tipograf" panose="02020503050405020304" pitchFamily="18" charset="-79"/>
                <a:cs typeface="Fb Tipograf" panose="02020503050405020304" pitchFamily="18" charset="-79"/>
              </a:rPr>
              <a:t>חשיבה מילולית </a:t>
            </a:r>
          </a:p>
          <a:p>
            <a:pPr lvl="1"/>
            <a:r>
              <a:rPr lang="he-IL" dirty="0">
                <a:latin typeface="Fb Tipograf" panose="02020503050405020304" pitchFamily="18" charset="-79"/>
                <a:cs typeface="Fb Tipograf" panose="02020503050405020304" pitchFamily="18" charset="-79"/>
              </a:rPr>
              <a:t>חשיבה כמותית </a:t>
            </a:r>
          </a:p>
          <a:p>
            <a:r>
              <a:rPr lang="he-IL" dirty="0"/>
              <a:t>באמצע </a:t>
            </a:r>
            <a:r>
              <a:rPr lang="he-IL" dirty="0">
                <a:latin typeface="Fb Tipograf" panose="02020503050405020304" pitchFamily="18" charset="-79"/>
                <a:cs typeface="Fb Tipograf" panose="02020503050405020304" pitchFamily="18" charset="-79"/>
              </a:rPr>
              <a:t>כל חלק תינתן הפסקה בת 2.5 דקות.</a:t>
            </a:r>
          </a:p>
          <a:p>
            <a:r>
              <a:rPr lang="he-IL" dirty="0"/>
              <a:t>בין חלק לחלק תינתן הפסקה בת 5 דקות.</a:t>
            </a:r>
          </a:p>
        </p:txBody>
      </p:sp>
    </p:spTree>
    <p:extLst>
      <p:ext uri="{BB962C8B-B14F-4D97-AF65-F5344CB8AC3E}">
        <p14:creationId xmlns:p14="http://schemas.microsoft.com/office/powerpoint/2010/main" val="25316980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he-IL" dirty="0"/>
              <a:t>שאלת תרגול</a:t>
            </a:r>
          </a:p>
        </p:txBody>
      </p:sp>
      <p:sp>
        <p:nvSpPr>
          <p:cNvPr id="3" name="Content Placeholder 2"/>
          <p:cNvSpPr>
            <a:spLocks noGrp="1"/>
          </p:cNvSpPr>
          <p:nvPr>
            <p:ph idx="1"/>
          </p:nvPr>
        </p:nvSpPr>
        <p:spPr>
          <a:xfrm>
            <a:off x="7896200" y="1413893"/>
            <a:ext cx="3050678" cy="4351338"/>
          </a:xfrm>
        </p:spPr>
        <p:txBody>
          <a:bodyPr/>
          <a:lstStyle/>
          <a:p>
            <a:r>
              <a:rPr lang="he-IL" dirty="0">
                <a:latin typeface="Fb Tipograf" panose="02020503050405020304" pitchFamily="18" charset="-79"/>
                <a:cs typeface="Fb Tipograf" panose="02020503050405020304" pitchFamily="18" charset="-79"/>
              </a:rPr>
              <a:t>בפרק ההסברים בבחינת </a:t>
            </a:r>
            <a:r>
              <a:rPr lang="he-IL" dirty="0" err="1">
                <a:latin typeface="Fb Tipograf" panose="02020503050405020304" pitchFamily="18" charset="-79"/>
                <a:cs typeface="Fb Tipograf" panose="02020503050405020304" pitchFamily="18" charset="-79"/>
              </a:rPr>
              <a:t>מפע"ם</a:t>
            </a:r>
            <a:r>
              <a:rPr lang="he-IL" dirty="0">
                <a:latin typeface="Fb Tipograf" panose="02020503050405020304" pitchFamily="18" charset="-79"/>
                <a:cs typeface="Fb Tipograf" panose="02020503050405020304" pitchFamily="18" charset="-79"/>
              </a:rPr>
              <a:t> תוצג בפניכם שאלת תרגול מתחום החשיבה הכמותית. שאלה זו נועדה לתרגל את השימוש במקלדת ואת מתן התשובות במהלך המבחן. שאלת התרגול מוגבלת בזמן. </a:t>
            </a:r>
          </a:p>
          <a:p>
            <a:r>
              <a:rPr lang="he-IL" dirty="0">
                <a:latin typeface="Fb Tipograf" panose="02020503050405020304" pitchFamily="18" charset="-79"/>
                <a:cs typeface="Fb Tipograf" panose="02020503050405020304" pitchFamily="18" charset="-79"/>
              </a:rPr>
              <a:t>לשאלה זו אין השפעה על הציון, ולכן אין צורך לתת תשובה נכונה.</a:t>
            </a:r>
          </a:p>
          <a:p>
            <a:pPr marL="114300" indent="0">
              <a:buNone/>
            </a:pPr>
            <a:endParaRPr lang="he-IL" dirty="0">
              <a:latin typeface="Fb Tipograf" panose="02020503050405020304" pitchFamily="18" charset="-79"/>
              <a:cs typeface="Fb Tipograf" panose="02020503050405020304" pitchFamily="18" charset="-79"/>
            </a:endParaRPr>
          </a:p>
          <a:p>
            <a:pPr marL="114300" indent="0">
              <a:buNone/>
            </a:pPr>
            <a:endParaRPr lang="he-IL" u="sng" dirty="0">
              <a:latin typeface="Fb Tipograf" panose="02020503050405020304" pitchFamily="18" charset="-79"/>
              <a:cs typeface="Fb Tipograf" panose="02020503050405020304" pitchFamily="18" charset="-79"/>
            </a:endParaRPr>
          </a:p>
          <a:p>
            <a:pPr marL="114300" indent="0">
              <a:buNone/>
            </a:pPr>
            <a:endParaRPr lang="he-IL" u="sng" dirty="0">
              <a:latin typeface="Fb Tipograf" panose="02020503050405020304" pitchFamily="18" charset="-79"/>
              <a:cs typeface="Fb Tipograf" panose="02020503050405020304" pitchFamily="18" charset="-79"/>
            </a:endParaRPr>
          </a:p>
          <a:p>
            <a:pPr marL="114300" indent="0">
              <a:buNone/>
            </a:pPr>
            <a:endParaRPr lang="he-IL" u="sng" dirty="0">
              <a:latin typeface="Fb Tipograf" panose="02020503050405020304" pitchFamily="18" charset="-79"/>
              <a:cs typeface="Fb Tipograf" panose="02020503050405020304" pitchFamily="18" charset="-79"/>
            </a:endParaRPr>
          </a:p>
          <a:p>
            <a:pPr marL="114300" indent="0">
              <a:buNone/>
            </a:pPr>
            <a:endParaRPr lang="he-IL" u="sng" dirty="0">
              <a:latin typeface="Fb Tipograf" panose="02020503050405020304" pitchFamily="18" charset="-79"/>
              <a:cs typeface="Fb Tipograf" panose="02020503050405020304" pitchFamily="18" charset="-79"/>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3432" y="1844825"/>
            <a:ext cx="5760640" cy="3744416"/>
          </a:xfrm>
          <a:prstGeom prst="rect">
            <a:avLst/>
          </a:prstGeom>
        </p:spPr>
      </p:pic>
    </p:spTree>
    <p:extLst>
      <p:ext uri="{BB962C8B-B14F-4D97-AF65-F5344CB8AC3E}">
        <p14:creationId xmlns:p14="http://schemas.microsoft.com/office/powerpoint/2010/main" val="39888945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he-IL" dirty="0"/>
              <a:t>תרגול שאלות אשכול</a:t>
            </a:r>
          </a:p>
        </p:txBody>
      </p:sp>
      <p:sp>
        <p:nvSpPr>
          <p:cNvPr id="3" name="Content Placeholder 2"/>
          <p:cNvSpPr>
            <a:spLocks noGrp="1"/>
          </p:cNvSpPr>
          <p:nvPr>
            <p:ph idx="1"/>
          </p:nvPr>
        </p:nvSpPr>
        <p:spPr/>
        <p:txBody>
          <a:bodyPr>
            <a:normAutofit/>
          </a:bodyPr>
          <a:lstStyle/>
          <a:p>
            <a:r>
              <a:rPr lang="he-IL" dirty="0">
                <a:latin typeface="Fb Tipograf" panose="02020503050405020304" pitchFamily="18" charset="-79"/>
                <a:cs typeface="Fb Tipograf" panose="02020503050405020304" pitchFamily="18" charset="-79"/>
              </a:rPr>
              <a:t>כמה משאלות הבחינה הן שאלות הנוגעות לקטע קריאה, לתרשים או לטבלה.</a:t>
            </a:r>
          </a:p>
          <a:p>
            <a:pPr marL="0" indent="0">
              <a:buNone/>
            </a:pPr>
            <a:r>
              <a:rPr lang="en-US" b="1" dirty="0"/>
              <a:t>    </a:t>
            </a:r>
            <a:r>
              <a:rPr lang="he-IL" b="1" dirty="0"/>
              <a:t>הצגת השאלות:</a:t>
            </a:r>
          </a:p>
          <a:p>
            <a:r>
              <a:rPr lang="he-IL" dirty="0">
                <a:latin typeface="Fb Tipograf" panose="02020503050405020304" pitchFamily="18" charset="-79"/>
                <a:cs typeface="Fb Tipograf" panose="02020503050405020304" pitchFamily="18" charset="-79"/>
              </a:rPr>
              <a:t>תחילה יוצג הקטע בלבד, ותוכלו לעיין בו במשך זמן מוגבל. לעיתים הקטע ארוך, ואי אפשר להציגו במלואו בחלון התצוגה. השתמשו במקשים              כדי לגלול את הקטע. </a:t>
            </a:r>
          </a:p>
          <a:p>
            <a:r>
              <a:rPr lang="he-IL" dirty="0">
                <a:latin typeface="Fb Tipograf" panose="02020503050405020304" pitchFamily="18" charset="-79"/>
                <a:cs typeface="Fb Tipograf" panose="02020503050405020304" pitchFamily="18" charset="-79"/>
              </a:rPr>
              <a:t>לאחר העיון בקטע כולו תוכלו לעבור לשאלות בהקשת </a:t>
            </a:r>
            <a:r>
              <a:rPr lang="en-US" dirty="0">
                <a:latin typeface="Fb Tipograf" panose="02020503050405020304" pitchFamily="18" charset="-79"/>
                <a:cs typeface="Fb Tipograf" panose="02020503050405020304" pitchFamily="18" charset="-79"/>
              </a:rPr>
              <a:t>&lt;</a:t>
            </a:r>
            <a:r>
              <a:rPr lang="en-US" dirty="0">
                <a:latin typeface="Bahnschrift SemiCondensed" panose="020B0502040204020203" pitchFamily="34" charset="0"/>
                <a:cs typeface="+mn-cs"/>
              </a:rPr>
              <a:t>Enter</a:t>
            </a:r>
            <a:r>
              <a:rPr lang="en-US" dirty="0">
                <a:latin typeface="Fb Tipograf" panose="02020503050405020304" pitchFamily="18" charset="-79"/>
                <a:cs typeface="Fb Tipograf" panose="02020503050405020304" pitchFamily="18" charset="-79"/>
              </a:rPr>
              <a:t>&gt;</a:t>
            </a:r>
            <a:r>
              <a:rPr lang="he-IL" dirty="0">
                <a:latin typeface="Fb Tipograf" panose="02020503050405020304" pitchFamily="18" charset="-79"/>
                <a:cs typeface="Fb Tipograf" panose="02020503050405020304" pitchFamily="18" charset="-79"/>
              </a:rPr>
              <a:t>. הקטע יוצג על המסך גם בזמן הצגת השאלות, ותוכלו להמשיך ולגלול אותו בעזרת מקשי החיצים. </a:t>
            </a:r>
          </a:p>
          <a:p>
            <a:r>
              <a:rPr lang="he-IL" dirty="0">
                <a:latin typeface="Fb Tipograf" panose="02020503050405020304" pitchFamily="18" charset="-79"/>
                <a:cs typeface="Fb Tipograf" panose="02020503050405020304" pitchFamily="18" charset="-79"/>
              </a:rPr>
              <a:t>לאחר מכן תוצג דוגמה לתרגול של קטע קריאה ושל השאלות הנלוות אליו.</a:t>
            </a:r>
          </a:p>
        </p:txBody>
      </p:sp>
      <p:pic>
        <p:nvPicPr>
          <p:cNvPr id="6" name="Picture 5">
            <a:extLst>
              <a:ext uri="{FF2B5EF4-FFF2-40B4-BE49-F238E27FC236}">
                <a16:creationId xmlns:a16="http://schemas.microsoft.com/office/drawing/2014/main" id="{0CDBBEF1-92F7-A244-8726-81B445F4B91E}"/>
              </a:ext>
            </a:extLst>
          </p:cNvPr>
          <p:cNvPicPr>
            <a:picLocks noChangeAspect="1"/>
          </p:cNvPicPr>
          <p:nvPr/>
        </p:nvPicPr>
        <p:blipFill>
          <a:blip r:embed="rId2"/>
          <a:stretch>
            <a:fillRect/>
          </a:stretch>
        </p:blipFill>
        <p:spPr>
          <a:xfrm>
            <a:off x="7104112" y="2564904"/>
            <a:ext cx="275208" cy="275208"/>
          </a:xfrm>
          <a:prstGeom prst="rect">
            <a:avLst/>
          </a:prstGeom>
          <a:ln>
            <a:solidFill>
              <a:schemeClr val="bg1"/>
            </a:solidFill>
          </a:ln>
        </p:spPr>
      </p:pic>
      <p:pic>
        <p:nvPicPr>
          <p:cNvPr id="7" name="Picture 6">
            <a:extLst>
              <a:ext uri="{FF2B5EF4-FFF2-40B4-BE49-F238E27FC236}">
                <a16:creationId xmlns:a16="http://schemas.microsoft.com/office/drawing/2014/main" id="{E063A221-6DFE-1743-A53C-6FDE69DB69B5}"/>
              </a:ext>
            </a:extLst>
          </p:cNvPr>
          <p:cNvPicPr>
            <a:picLocks noChangeAspect="1"/>
          </p:cNvPicPr>
          <p:nvPr/>
        </p:nvPicPr>
        <p:blipFill>
          <a:blip r:embed="rId2"/>
          <a:stretch>
            <a:fillRect/>
          </a:stretch>
        </p:blipFill>
        <p:spPr>
          <a:xfrm rot="10800000">
            <a:off x="6776277" y="2564904"/>
            <a:ext cx="275208" cy="275208"/>
          </a:xfrm>
          <a:prstGeom prst="rect">
            <a:avLst/>
          </a:prstGeom>
          <a:ln>
            <a:solidFill>
              <a:schemeClr val="bg1"/>
            </a:solidFill>
          </a:ln>
        </p:spPr>
      </p:pic>
    </p:spTree>
    <p:extLst>
      <p:ext uri="{BB962C8B-B14F-4D97-AF65-F5344CB8AC3E}">
        <p14:creationId xmlns:p14="http://schemas.microsoft.com/office/powerpoint/2010/main" val="21991848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F9EF9A93-8166-45A7-9084-35B9110F61EA}"/>
              </a:ext>
            </a:extLst>
          </p:cNvPr>
          <p:cNvGrpSpPr/>
          <p:nvPr/>
        </p:nvGrpSpPr>
        <p:grpSpPr>
          <a:xfrm>
            <a:off x="2999656" y="1196752"/>
            <a:ext cx="6565401" cy="6365427"/>
            <a:chOff x="3342284" y="1465895"/>
            <a:chExt cx="6565401" cy="6365427"/>
          </a:xfrm>
        </p:grpSpPr>
        <p:pic>
          <p:nvPicPr>
            <p:cNvPr id="7" name="Picture 6">
              <a:extLst>
                <a:ext uri="{FF2B5EF4-FFF2-40B4-BE49-F238E27FC236}">
                  <a16:creationId xmlns:a16="http://schemas.microsoft.com/office/drawing/2014/main" id="{A73E8A36-13BA-4717-BA2A-171BF1D64E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2284" y="1465896"/>
              <a:ext cx="6331697" cy="6339381"/>
            </a:xfrm>
            <a:prstGeom prst="rect">
              <a:avLst/>
            </a:prstGeom>
          </p:spPr>
        </p:pic>
        <p:sp>
          <p:nvSpPr>
            <p:cNvPr id="8" name="Rectangle 7">
              <a:extLst>
                <a:ext uri="{FF2B5EF4-FFF2-40B4-BE49-F238E27FC236}">
                  <a16:creationId xmlns:a16="http://schemas.microsoft.com/office/drawing/2014/main" id="{C9B85473-D1B3-48A0-80A6-65134E1A9DC5}"/>
                </a:ext>
              </a:extLst>
            </p:cNvPr>
            <p:cNvSpPr/>
            <p:nvPr/>
          </p:nvSpPr>
          <p:spPr>
            <a:xfrm>
              <a:off x="9624392" y="1465895"/>
              <a:ext cx="283293" cy="6365427"/>
            </a:xfrm>
            <a:prstGeom prst="rect">
              <a:avLst/>
            </a:prstGeom>
            <a:solidFill>
              <a:srgbClr val="CC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grpSp>
      <p:sp>
        <p:nvSpPr>
          <p:cNvPr id="55" name="Rectangle 54">
            <a:extLst>
              <a:ext uri="{FF2B5EF4-FFF2-40B4-BE49-F238E27FC236}">
                <a16:creationId xmlns:a16="http://schemas.microsoft.com/office/drawing/2014/main" id="{2C19BCB9-66B4-489B-9512-AC9E1E7EF515}"/>
              </a:ext>
            </a:extLst>
          </p:cNvPr>
          <p:cNvSpPr/>
          <p:nvPr/>
        </p:nvSpPr>
        <p:spPr>
          <a:xfrm>
            <a:off x="2793564" y="5972937"/>
            <a:ext cx="7172939" cy="1248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sp>
        <p:nvSpPr>
          <p:cNvPr id="10" name="Rectangle 9">
            <a:extLst>
              <a:ext uri="{FF2B5EF4-FFF2-40B4-BE49-F238E27FC236}">
                <a16:creationId xmlns:a16="http://schemas.microsoft.com/office/drawing/2014/main" id="{49811FDB-44EC-497B-AB10-B4787A7BC7E8}"/>
              </a:ext>
            </a:extLst>
          </p:cNvPr>
          <p:cNvSpPr/>
          <p:nvPr/>
        </p:nvSpPr>
        <p:spPr>
          <a:xfrm>
            <a:off x="2999656" y="0"/>
            <a:ext cx="7172939" cy="1248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sp>
        <p:nvSpPr>
          <p:cNvPr id="40" name="Rectangle 39">
            <a:extLst>
              <a:ext uri="{FF2B5EF4-FFF2-40B4-BE49-F238E27FC236}">
                <a16:creationId xmlns:a16="http://schemas.microsoft.com/office/drawing/2014/main" id="{072B22E4-EF8C-4E5A-8E8B-B6092DF02603}"/>
              </a:ext>
            </a:extLst>
          </p:cNvPr>
          <p:cNvSpPr/>
          <p:nvPr/>
        </p:nvSpPr>
        <p:spPr>
          <a:xfrm>
            <a:off x="2783632" y="476672"/>
            <a:ext cx="8280920"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4" name="Title 3">
            <a:extLst>
              <a:ext uri="{FF2B5EF4-FFF2-40B4-BE49-F238E27FC236}">
                <a16:creationId xmlns:a16="http://schemas.microsoft.com/office/drawing/2014/main" id="{39B57709-514B-8B46-943D-12A119D42506}"/>
              </a:ext>
            </a:extLst>
          </p:cNvPr>
          <p:cNvSpPr>
            <a:spLocks noGrp="1"/>
          </p:cNvSpPr>
          <p:nvPr>
            <p:ph type="title"/>
          </p:nvPr>
        </p:nvSpPr>
        <p:spPr/>
        <p:txBody>
          <a:bodyPr/>
          <a:lstStyle/>
          <a:p>
            <a:pPr rtl="0"/>
            <a:r>
              <a:rPr lang="he-IL" dirty="0"/>
              <a:t>דוגמה לקטע קריאה ושאלות</a:t>
            </a:r>
          </a:p>
        </p:txBody>
      </p:sp>
      <p:sp>
        <p:nvSpPr>
          <p:cNvPr id="11" name="Rectangle 10">
            <a:extLst>
              <a:ext uri="{FF2B5EF4-FFF2-40B4-BE49-F238E27FC236}">
                <a16:creationId xmlns:a16="http://schemas.microsoft.com/office/drawing/2014/main" id="{9D5F5995-B7C4-40B8-BA1D-1B04D5019146}"/>
              </a:ext>
            </a:extLst>
          </p:cNvPr>
          <p:cNvSpPr/>
          <p:nvPr/>
        </p:nvSpPr>
        <p:spPr>
          <a:xfrm>
            <a:off x="9473487" y="1248679"/>
            <a:ext cx="179428" cy="4655555"/>
          </a:xfrm>
          <a:prstGeom prst="rect">
            <a:avLst/>
          </a:prstGeom>
          <a:solidFill>
            <a:schemeClr val="bg1"/>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sp>
        <p:nvSpPr>
          <p:cNvPr id="12" name="Rectangle 11">
            <a:extLst>
              <a:ext uri="{FF2B5EF4-FFF2-40B4-BE49-F238E27FC236}">
                <a16:creationId xmlns:a16="http://schemas.microsoft.com/office/drawing/2014/main" id="{09FC3B95-B1BF-411C-85EF-F62C8643AB0A}"/>
              </a:ext>
            </a:extLst>
          </p:cNvPr>
          <p:cNvSpPr/>
          <p:nvPr/>
        </p:nvSpPr>
        <p:spPr>
          <a:xfrm>
            <a:off x="9475670" y="1259109"/>
            <a:ext cx="155896" cy="196019"/>
          </a:xfrm>
          <a:prstGeom prst="rect">
            <a:avLst/>
          </a:prstGeom>
          <a:solidFill>
            <a:srgbClr val="DDDDDD"/>
          </a:solidFill>
          <a:ln>
            <a:solidFill>
              <a:schemeClr val="bg1"/>
            </a:solidFill>
          </a:ln>
          <a:effectLst>
            <a:outerShdw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sp>
        <p:nvSpPr>
          <p:cNvPr id="13" name="Isosceles Triangle 12">
            <a:extLst>
              <a:ext uri="{FF2B5EF4-FFF2-40B4-BE49-F238E27FC236}">
                <a16:creationId xmlns:a16="http://schemas.microsoft.com/office/drawing/2014/main" id="{A24C43C6-4778-4876-B769-36A46E294754}"/>
              </a:ext>
            </a:extLst>
          </p:cNvPr>
          <p:cNvSpPr/>
          <p:nvPr/>
        </p:nvSpPr>
        <p:spPr>
          <a:xfrm>
            <a:off x="9517618" y="1304764"/>
            <a:ext cx="72001" cy="72000"/>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25" name="Rectangle 24">
            <a:extLst>
              <a:ext uri="{FF2B5EF4-FFF2-40B4-BE49-F238E27FC236}">
                <a16:creationId xmlns:a16="http://schemas.microsoft.com/office/drawing/2014/main" id="{75A8FEE9-2EC1-4E5A-AC9D-F54036957785}"/>
              </a:ext>
            </a:extLst>
          </p:cNvPr>
          <p:cNvSpPr/>
          <p:nvPr/>
        </p:nvSpPr>
        <p:spPr>
          <a:xfrm>
            <a:off x="9481744" y="1475906"/>
            <a:ext cx="170338" cy="196019"/>
          </a:xfrm>
          <a:prstGeom prst="rect">
            <a:avLst/>
          </a:prstGeom>
          <a:solidFill>
            <a:schemeClr val="tx1">
              <a:lumMod val="50000"/>
              <a:lumOff val="50000"/>
            </a:schemeClr>
          </a:solidFill>
          <a:ln>
            <a:solidFill>
              <a:schemeClr val="bg1"/>
            </a:solidFill>
          </a:ln>
          <a:effectLst>
            <a:outerShdw blurRad="50800" dist="76200" dir="2700000" sx="66000" sy="6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grpSp>
        <p:nvGrpSpPr>
          <p:cNvPr id="17" name="Group 16">
            <a:extLst>
              <a:ext uri="{FF2B5EF4-FFF2-40B4-BE49-F238E27FC236}">
                <a16:creationId xmlns:a16="http://schemas.microsoft.com/office/drawing/2014/main" id="{03EC3B83-0823-4260-9522-9CCCBE55F0EF}"/>
              </a:ext>
            </a:extLst>
          </p:cNvPr>
          <p:cNvGrpSpPr/>
          <p:nvPr/>
        </p:nvGrpSpPr>
        <p:grpSpPr>
          <a:xfrm rot="10800000">
            <a:off x="9473485" y="5759308"/>
            <a:ext cx="179429" cy="196019"/>
            <a:chOff x="9708729" y="6326095"/>
            <a:chExt cx="179429" cy="196019"/>
          </a:xfrm>
          <a:effectLst>
            <a:outerShdw blurRad="50800" dist="12700" dir="5400000" sx="7000" sy="7000" algn="ctr" rotWithShape="0">
              <a:srgbClr val="000000">
                <a:alpha val="43137"/>
              </a:srgbClr>
            </a:outerShdw>
          </a:effectLst>
        </p:grpSpPr>
        <p:sp>
          <p:nvSpPr>
            <p:cNvPr id="52" name="Rectangle 51">
              <a:extLst>
                <a:ext uri="{FF2B5EF4-FFF2-40B4-BE49-F238E27FC236}">
                  <a16:creationId xmlns:a16="http://schemas.microsoft.com/office/drawing/2014/main" id="{640DD41E-385F-4A47-A6BB-76AC34D58D9D}"/>
                </a:ext>
              </a:extLst>
            </p:cNvPr>
            <p:cNvSpPr/>
            <p:nvPr/>
          </p:nvSpPr>
          <p:spPr>
            <a:xfrm>
              <a:off x="9708729" y="6326095"/>
              <a:ext cx="179429" cy="196019"/>
            </a:xfrm>
            <a:prstGeom prst="rect">
              <a:avLst/>
            </a:prstGeom>
            <a:solidFill>
              <a:srgbClr val="DDDDDD"/>
            </a:solidFill>
            <a:ln>
              <a:solidFill>
                <a:schemeClr val="bg1"/>
              </a:solidFill>
            </a:ln>
            <a:effectLst>
              <a:outerShdw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sp>
          <p:nvSpPr>
            <p:cNvPr id="53" name="Isosceles Triangle 52">
              <a:extLst>
                <a:ext uri="{FF2B5EF4-FFF2-40B4-BE49-F238E27FC236}">
                  <a16:creationId xmlns:a16="http://schemas.microsoft.com/office/drawing/2014/main" id="{4FC533DB-99EC-4F3F-A331-431490FB3DDB}"/>
                </a:ext>
              </a:extLst>
            </p:cNvPr>
            <p:cNvSpPr/>
            <p:nvPr/>
          </p:nvSpPr>
          <p:spPr>
            <a:xfrm>
              <a:off x="9765573" y="6377189"/>
              <a:ext cx="72000" cy="72000"/>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grpSp>
      <p:grpSp>
        <p:nvGrpSpPr>
          <p:cNvPr id="3" name="Group 2">
            <a:extLst>
              <a:ext uri="{FF2B5EF4-FFF2-40B4-BE49-F238E27FC236}">
                <a16:creationId xmlns:a16="http://schemas.microsoft.com/office/drawing/2014/main" id="{613E779B-AFBD-DF46-85C9-7A31D4636E6C}"/>
              </a:ext>
            </a:extLst>
          </p:cNvPr>
          <p:cNvGrpSpPr/>
          <p:nvPr/>
        </p:nvGrpSpPr>
        <p:grpSpPr>
          <a:xfrm>
            <a:off x="9652914" y="3507002"/>
            <a:ext cx="2202360" cy="2106577"/>
            <a:chOff x="9285881" y="3665563"/>
            <a:chExt cx="2504859" cy="2106577"/>
          </a:xfrm>
        </p:grpSpPr>
        <p:sp>
          <p:nvSpPr>
            <p:cNvPr id="38" name="Rounded Rectangle 37">
              <a:extLst>
                <a:ext uri="{FF2B5EF4-FFF2-40B4-BE49-F238E27FC236}">
                  <a16:creationId xmlns:a16="http://schemas.microsoft.com/office/drawing/2014/main" id="{08B82459-08A8-8445-A4FF-9A007E030405}"/>
                </a:ext>
              </a:extLst>
            </p:cNvPr>
            <p:cNvSpPr/>
            <p:nvPr/>
          </p:nvSpPr>
          <p:spPr>
            <a:xfrm>
              <a:off x="9723854" y="3665563"/>
              <a:ext cx="2066886" cy="2106577"/>
            </a:xfrm>
            <a:prstGeom prst="roundRect">
              <a:avLst/>
            </a:prstGeom>
            <a:solidFill>
              <a:schemeClr val="bg1"/>
            </a:solidFill>
            <a:ln w="25400">
              <a:solidFill>
                <a:schemeClr val="accent4"/>
              </a:solidFill>
            </a:ln>
            <a:effectLst>
              <a:reflection blurRad="63500" stA="52000" endA="300" endPos="16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rtl="1"/>
              <a:r>
                <a:rPr lang="he-IL" sz="1200" dirty="0">
                  <a:solidFill>
                    <a:schemeClr val="tx2"/>
                  </a:solidFill>
                  <a:latin typeface="Fb Tipograf" panose="02020503050405020304" pitchFamily="18" charset="-79"/>
                  <a:cs typeface="Fb Tipograf" panose="02020503050405020304" pitchFamily="18" charset="-79"/>
                </a:rPr>
                <a:t>עליכם לגלול את הקטע בעזרת מקשי החיצים ולקרוא אותו עד תומו.</a:t>
              </a:r>
              <a:endParaRPr lang="en-US" sz="1200" dirty="0">
                <a:solidFill>
                  <a:schemeClr val="tx2"/>
                </a:solidFill>
                <a:latin typeface="Fb Tipograf" panose="02020503050405020304" pitchFamily="18" charset="-79"/>
                <a:cs typeface="Fb Tipograf" panose="02020503050405020304" pitchFamily="18" charset="-79"/>
              </a:endParaRPr>
            </a:p>
            <a:p>
              <a:pPr algn="r" rtl="1"/>
              <a:endParaRPr lang="en-US" sz="1200" dirty="0">
                <a:solidFill>
                  <a:schemeClr val="tx2"/>
                </a:solidFill>
                <a:latin typeface="Fb Tipograf" panose="02020503050405020304" pitchFamily="18" charset="-79"/>
                <a:cs typeface="Fb Tipograf" panose="02020503050405020304" pitchFamily="18" charset="-79"/>
              </a:endParaRPr>
            </a:p>
            <a:p>
              <a:pPr algn="r" rtl="1"/>
              <a:endParaRPr lang="en-US" sz="1200" dirty="0">
                <a:solidFill>
                  <a:schemeClr val="tx2"/>
                </a:solidFill>
                <a:latin typeface="Fb Tipograf" panose="02020503050405020304" pitchFamily="18" charset="-79"/>
                <a:cs typeface="Fb Tipograf" panose="02020503050405020304" pitchFamily="18" charset="-79"/>
              </a:endParaRPr>
            </a:p>
            <a:p>
              <a:pPr algn="r" rtl="1"/>
              <a:endParaRPr lang="en-US" sz="1200" dirty="0">
                <a:solidFill>
                  <a:schemeClr val="tx2"/>
                </a:solidFill>
                <a:latin typeface="Fb Tipograf" panose="02020503050405020304" pitchFamily="18" charset="-79"/>
                <a:cs typeface="Fb Tipograf" panose="02020503050405020304" pitchFamily="18" charset="-79"/>
              </a:endParaRPr>
            </a:p>
            <a:p>
              <a:pPr algn="r" rtl="1"/>
              <a:r>
                <a:rPr lang="he-IL" sz="1200" dirty="0">
                  <a:solidFill>
                    <a:schemeClr val="tx2"/>
                  </a:solidFill>
                  <a:latin typeface="Fb Tipograf" panose="02020503050405020304" pitchFamily="18" charset="-79"/>
                  <a:cs typeface="Fb Tipograf" panose="02020503050405020304" pitchFamily="18" charset="-79"/>
                </a:rPr>
                <a:t>הקטע יוצג על המסך גם בזמן הצגת השאלות, ותוכלו להמשיך ולעיין בו בעזרת מקשי החיצים. </a:t>
              </a:r>
            </a:p>
          </p:txBody>
        </p:sp>
        <p:pic>
          <p:nvPicPr>
            <p:cNvPr id="41" name="Picture 40">
              <a:extLst>
                <a:ext uri="{FF2B5EF4-FFF2-40B4-BE49-F238E27FC236}">
                  <a16:creationId xmlns:a16="http://schemas.microsoft.com/office/drawing/2014/main" id="{C2F6D34F-B16E-1B4A-8E88-442169B39B77}"/>
                </a:ext>
              </a:extLst>
            </p:cNvPr>
            <p:cNvPicPr>
              <a:picLocks noChangeAspect="1"/>
            </p:cNvPicPr>
            <p:nvPr/>
          </p:nvPicPr>
          <p:blipFill>
            <a:blip r:embed="rId4"/>
            <a:stretch>
              <a:fillRect/>
            </a:stretch>
          </p:blipFill>
          <p:spPr>
            <a:xfrm>
              <a:off x="10789731" y="4478859"/>
              <a:ext cx="275208" cy="275208"/>
            </a:xfrm>
            <a:prstGeom prst="rect">
              <a:avLst/>
            </a:prstGeom>
            <a:ln>
              <a:solidFill>
                <a:schemeClr val="accent4"/>
              </a:solidFill>
            </a:ln>
          </p:spPr>
        </p:pic>
        <p:pic>
          <p:nvPicPr>
            <p:cNvPr id="42" name="Picture 41">
              <a:extLst>
                <a:ext uri="{FF2B5EF4-FFF2-40B4-BE49-F238E27FC236}">
                  <a16:creationId xmlns:a16="http://schemas.microsoft.com/office/drawing/2014/main" id="{35BE0480-A496-4741-8CD4-C5925713E134}"/>
                </a:ext>
              </a:extLst>
            </p:cNvPr>
            <p:cNvPicPr>
              <a:picLocks noChangeAspect="1"/>
            </p:cNvPicPr>
            <p:nvPr/>
          </p:nvPicPr>
          <p:blipFill>
            <a:blip r:embed="rId4"/>
            <a:stretch>
              <a:fillRect/>
            </a:stretch>
          </p:blipFill>
          <p:spPr>
            <a:xfrm rot="10800000">
              <a:off x="10420314" y="4478859"/>
              <a:ext cx="275208" cy="275208"/>
            </a:xfrm>
            <a:prstGeom prst="rect">
              <a:avLst/>
            </a:prstGeom>
            <a:ln>
              <a:solidFill>
                <a:schemeClr val="accent4"/>
              </a:solidFill>
            </a:ln>
          </p:spPr>
        </p:pic>
        <p:cxnSp>
          <p:nvCxnSpPr>
            <p:cNvPr id="64" name="Straight Arrow Connector 63">
              <a:extLst>
                <a:ext uri="{FF2B5EF4-FFF2-40B4-BE49-F238E27FC236}">
                  <a16:creationId xmlns:a16="http://schemas.microsoft.com/office/drawing/2014/main" id="{AF5BFBA5-F03B-B743-B1EE-AA341BC5BD30}"/>
                </a:ext>
              </a:extLst>
            </p:cNvPr>
            <p:cNvCxnSpPr>
              <a:cxnSpLocks/>
            </p:cNvCxnSpPr>
            <p:nvPr/>
          </p:nvCxnSpPr>
          <p:spPr>
            <a:xfrm flipH="1" flipV="1">
              <a:off x="9285881" y="3897572"/>
              <a:ext cx="437974" cy="185093"/>
            </a:xfrm>
            <a:prstGeom prst="straightConnector1">
              <a:avLst/>
            </a:prstGeom>
            <a:ln w="34925" cap="rnd" cmpd="sng">
              <a:solidFill>
                <a:schemeClr val="accent4"/>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492E4B92-4EC6-4FC0-BA3A-F11B2B4F48B6}"/>
              </a:ext>
            </a:extLst>
          </p:cNvPr>
          <p:cNvGrpSpPr/>
          <p:nvPr/>
        </p:nvGrpSpPr>
        <p:grpSpPr>
          <a:xfrm>
            <a:off x="2927647" y="4237219"/>
            <a:ext cx="6759745" cy="2088867"/>
            <a:chOff x="3008468" y="4237219"/>
            <a:chExt cx="6637028" cy="2088867"/>
          </a:xfrm>
        </p:grpSpPr>
        <p:grpSp>
          <p:nvGrpSpPr>
            <p:cNvPr id="29" name="Group 28">
              <a:extLst>
                <a:ext uri="{FF2B5EF4-FFF2-40B4-BE49-F238E27FC236}">
                  <a16:creationId xmlns:a16="http://schemas.microsoft.com/office/drawing/2014/main" id="{C1D054E3-9252-421B-890C-3B61503598A1}"/>
                </a:ext>
              </a:extLst>
            </p:cNvPr>
            <p:cNvGrpSpPr/>
            <p:nvPr/>
          </p:nvGrpSpPr>
          <p:grpSpPr>
            <a:xfrm>
              <a:off x="3071836" y="4284294"/>
              <a:ext cx="6573660" cy="2041792"/>
              <a:chOff x="3071836" y="4284294"/>
              <a:chExt cx="6573660" cy="2041792"/>
            </a:xfrm>
          </p:grpSpPr>
          <p:sp>
            <p:nvSpPr>
              <p:cNvPr id="31" name="Rectangle 30">
                <a:extLst>
                  <a:ext uri="{FF2B5EF4-FFF2-40B4-BE49-F238E27FC236}">
                    <a16:creationId xmlns:a16="http://schemas.microsoft.com/office/drawing/2014/main" id="{41E6D4D0-5F5C-4EBF-B995-E76929D54EB6}"/>
                  </a:ext>
                </a:extLst>
              </p:cNvPr>
              <p:cNvSpPr/>
              <p:nvPr/>
            </p:nvSpPr>
            <p:spPr>
              <a:xfrm>
                <a:off x="3071836" y="4284294"/>
                <a:ext cx="6573660" cy="2041792"/>
              </a:xfrm>
              <a:prstGeom prst="rect">
                <a:avLst/>
              </a:prstGeom>
              <a:solidFill>
                <a:srgbClr val="CC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pic>
            <p:nvPicPr>
              <p:cNvPr id="32" name="Picture 31">
                <a:extLst>
                  <a:ext uri="{FF2B5EF4-FFF2-40B4-BE49-F238E27FC236}">
                    <a16:creationId xmlns:a16="http://schemas.microsoft.com/office/drawing/2014/main" id="{ABAFF7B5-ED0C-4ABA-A547-C06C9F6013C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89062" y="4556506"/>
                <a:ext cx="6269795" cy="1453702"/>
              </a:xfrm>
              <a:prstGeom prst="rect">
                <a:avLst/>
              </a:prstGeom>
            </p:spPr>
          </p:pic>
        </p:grpSp>
        <p:sp>
          <p:nvSpPr>
            <p:cNvPr id="30" name="Rectangle 29">
              <a:extLst>
                <a:ext uri="{FF2B5EF4-FFF2-40B4-BE49-F238E27FC236}">
                  <a16:creationId xmlns:a16="http://schemas.microsoft.com/office/drawing/2014/main" id="{C3CEC833-8275-434D-B3F1-3EE93CD1872E}"/>
                </a:ext>
              </a:extLst>
            </p:cNvPr>
            <p:cNvSpPr/>
            <p:nvPr/>
          </p:nvSpPr>
          <p:spPr>
            <a:xfrm>
              <a:off x="3008468" y="4237219"/>
              <a:ext cx="6635355" cy="1052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grpSp>
      <p:grpSp>
        <p:nvGrpSpPr>
          <p:cNvPr id="33" name="Group 32">
            <a:extLst>
              <a:ext uri="{FF2B5EF4-FFF2-40B4-BE49-F238E27FC236}">
                <a16:creationId xmlns:a16="http://schemas.microsoft.com/office/drawing/2014/main" id="{371ED835-6A00-4A27-8DDC-92241E612D91}"/>
              </a:ext>
            </a:extLst>
          </p:cNvPr>
          <p:cNvGrpSpPr/>
          <p:nvPr/>
        </p:nvGrpSpPr>
        <p:grpSpPr>
          <a:xfrm>
            <a:off x="454340" y="3654872"/>
            <a:ext cx="9096879" cy="2284462"/>
            <a:chOff x="454340" y="3654872"/>
            <a:chExt cx="9096879" cy="2284462"/>
          </a:xfrm>
        </p:grpSpPr>
        <p:grpSp>
          <p:nvGrpSpPr>
            <p:cNvPr id="34" name="Group 33">
              <a:extLst>
                <a:ext uri="{FF2B5EF4-FFF2-40B4-BE49-F238E27FC236}">
                  <a16:creationId xmlns:a16="http://schemas.microsoft.com/office/drawing/2014/main" id="{9961761E-4DB9-4EFD-BD1E-5AA6D380BB97}"/>
                </a:ext>
              </a:extLst>
            </p:cNvPr>
            <p:cNvGrpSpPr/>
            <p:nvPr/>
          </p:nvGrpSpPr>
          <p:grpSpPr>
            <a:xfrm>
              <a:off x="454340" y="3654872"/>
              <a:ext cx="3553428" cy="2278082"/>
              <a:chOff x="767408" y="3771358"/>
              <a:chExt cx="3553428" cy="2278082"/>
            </a:xfrm>
          </p:grpSpPr>
          <p:sp>
            <p:nvSpPr>
              <p:cNvPr id="36" name="Rounded Rectangle 31">
                <a:extLst>
                  <a:ext uri="{FF2B5EF4-FFF2-40B4-BE49-F238E27FC236}">
                    <a16:creationId xmlns:a16="http://schemas.microsoft.com/office/drawing/2014/main" id="{7308D3D3-95EC-434F-AC7F-7F7860AFE20A}"/>
                  </a:ext>
                </a:extLst>
              </p:cNvPr>
              <p:cNvSpPr/>
              <p:nvPr/>
            </p:nvSpPr>
            <p:spPr>
              <a:xfrm>
                <a:off x="767408" y="3771358"/>
                <a:ext cx="2327010" cy="2278082"/>
              </a:xfrm>
              <a:prstGeom prst="roundRect">
                <a:avLst/>
              </a:prstGeom>
              <a:solidFill>
                <a:schemeClr val="bg1"/>
              </a:solidFill>
              <a:ln w="25400">
                <a:solidFill>
                  <a:schemeClr val="accent4"/>
                </a:solidFill>
              </a:ln>
              <a:effectLst>
                <a:reflection blurRad="63500" stA="52000" endA="300" endPos="16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he-IL" sz="1200" dirty="0">
                    <a:solidFill>
                      <a:schemeClr val="tx2"/>
                    </a:solidFill>
                    <a:latin typeface="Fb Tipograf" panose="02020503050405020304" pitchFamily="18" charset="-79"/>
                    <a:cs typeface="Fb Tipograf" panose="02020503050405020304" pitchFamily="18" charset="-79"/>
                  </a:rPr>
                  <a:t>לאחר קריאת הקטע תוכלו לעבור לשאלות בהקשת </a:t>
                </a:r>
                <a:r>
                  <a:rPr lang="en-US" sz="1200" dirty="0">
                    <a:solidFill>
                      <a:schemeClr val="tx2"/>
                    </a:solidFill>
                    <a:latin typeface="FbTypographEng" panose="02020503050405020304" pitchFamily="18" charset="-79"/>
                    <a:cs typeface="FbTypographEng" panose="02020503050405020304" pitchFamily="18" charset="-79"/>
                  </a:rPr>
                  <a:t>&lt;Enter&gt;</a:t>
                </a:r>
                <a:r>
                  <a:rPr lang="he-IL" sz="1200" dirty="0">
                    <a:solidFill>
                      <a:schemeClr val="tx2"/>
                    </a:solidFill>
                    <a:latin typeface="FbTypographEng" panose="02020503050405020304" pitchFamily="18" charset="-79"/>
                    <a:cs typeface="FbTypographEng" panose="02020503050405020304" pitchFamily="18" charset="-79"/>
                  </a:rPr>
                  <a:t>. </a:t>
                </a:r>
                <a:endParaRPr lang="en-US" sz="1200" dirty="0">
                  <a:solidFill>
                    <a:schemeClr val="tx2"/>
                  </a:solidFill>
                  <a:latin typeface="FbTypographEng" panose="02020503050405020304" pitchFamily="18" charset="-79"/>
                  <a:cs typeface="FbTypographEng" panose="02020503050405020304" pitchFamily="18" charset="-79"/>
                </a:endParaRPr>
              </a:p>
              <a:p>
                <a:pPr algn="r" rtl="1"/>
                <a:endParaRPr lang="en-US" sz="1200" dirty="0">
                  <a:solidFill>
                    <a:schemeClr val="tx2"/>
                  </a:solidFill>
                  <a:latin typeface="Fb Tipograf" panose="02020503050405020304" pitchFamily="18" charset="-79"/>
                  <a:cs typeface="Fb Tipograf" panose="02020503050405020304" pitchFamily="18" charset="-79"/>
                </a:endParaRPr>
              </a:p>
              <a:p>
                <a:pPr algn="r" rtl="1"/>
                <a:r>
                  <a:rPr lang="he-IL" sz="1200" dirty="0">
                    <a:solidFill>
                      <a:schemeClr val="tx2"/>
                    </a:solidFill>
                    <a:latin typeface="Fb Tipograf" panose="02020503050405020304" pitchFamily="18" charset="-79"/>
                    <a:cs typeface="Fb Tipograf" panose="02020503050405020304" pitchFamily="18" charset="-79"/>
                  </a:rPr>
                  <a:t>עליכם לבחור באפשרות התשובה המתאימה ביותר לכל שאלה לפי קטע הקריאה.</a:t>
                </a:r>
              </a:p>
              <a:p>
                <a:pPr algn="r" rtl="1"/>
                <a:endParaRPr lang="en-US" sz="1200" dirty="0">
                  <a:solidFill>
                    <a:schemeClr val="tx2"/>
                  </a:solidFill>
                  <a:latin typeface="Fb Tipograf" panose="02020503050405020304" pitchFamily="18" charset="-79"/>
                  <a:cs typeface="Fb Tipograf" panose="02020503050405020304" pitchFamily="18" charset="-79"/>
                </a:endParaRPr>
              </a:p>
              <a:p>
                <a:pPr algn="r" rtl="1"/>
                <a:r>
                  <a:rPr lang="he-IL" sz="1200" dirty="0">
                    <a:solidFill>
                      <a:schemeClr val="tx2"/>
                    </a:solidFill>
                    <a:latin typeface="Fb Tipograf" panose="02020503050405020304" pitchFamily="18" charset="-79"/>
                    <a:cs typeface="Fb Tipograf" panose="02020503050405020304" pitchFamily="18" charset="-79"/>
                  </a:rPr>
                  <a:t>לכל אחת מהשאלות הנוגעות לקטע מוקצב זמן נפרד (נוסף על הזמן המוקצב לקריאת הקטע).</a:t>
                </a:r>
              </a:p>
              <a:p>
                <a:pPr algn="r" rtl="1"/>
                <a:endParaRPr lang="he-IL" sz="1200" dirty="0">
                  <a:solidFill>
                    <a:schemeClr val="tx2"/>
                  </a:solidFill>
                  <a:latin typeface="Fb Tipograf" panose="02020503050405020304" pitchFamily="18" charset="-79"/>
                  <a:cs typeface="Fb Tipograf" panose="02020503050405020304" pitchFamily="18" charset="-79"/>
                </a:endParaRPr>
              </a:p>
            </p:txBody>
          </p:sp>
          <p:cxnSp>
            <p:nvCxnSpPr>
              <p:cNvPr id="37" name="Straight Arrow Connector 36">
                <a:extLst>
                  <a:ext uri="{FF2B5EF4-FFF2-40B4-BE49-F238E27FC236}">
                    <a16:creationId xmlns:a16="http://schemas.microsoft.com/office/drawing/2014/main" id="{3A426034-72D3-481B-8B91-D14B402A1B4B}"/>
                  </a:ext>
                </a:extLst>
              </p:cNvPr>
              <p:cNvCxnSpPr>
                <a:cxnSpLocks/>
              </p:cNvCxnSpPr>
              <p:nvPr/>
            </p:nvCxnSpPr>
            <p:spPr>
              <a:xfrm>
                <a:off x="3157786" y="5182839"/>
                <a:ext cx="1163050" cy="0"/>
              </a:xfrm>
              <a:prstGeom prst="straightConnector1">
                <a:avLst/>
              </a:prstGeom>
              <a:ln w="34925" cap="rnd" cmpd="sng">
                <a:solidFill>
                  <a:schemeClr val="accent4"/>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sp>
          <p:nvSpPr>
            <p:cNvPr id="35" name="Rounded Rectangle 43">
              <a:extLst>
                <a:ext uri="{FF2B5EF4-FFF2-40B4-BE49-F238E27FC236}">
                  <a16:creationId xmlns:a16="http://schemas.microsoft.com/office/drawing/2014/main" id="{3DCE83D7-22B5-4287-A5FE-E3D2B837F20B}"/>
                </a:ext>
              </a:extLst>
            </p:cNvPr>
            <p:cNvSpPr/>
            <p:nvPr/>
          </p:nvSpPr>
          <p:spPr>
            <a:xfrm>
              <a:off x="4014354" y="4530461"/>
              <a:ext cx="5536865" cy="1408873"/>
            </a:xfrm>
            <a:prstGeom prst="roundRect">
              <a:avLst/>
            </a:prstGeom>
            <a:noFill/>
            <a:ln w="25400">
              <a:solidFill>
                <a:schemeClr val="accent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0" eaLnBrk="1" latinLnBrk="0" hangingPunct="1"/>
              <a:endParaRPr lang="he-IL" sz="2700"/>
            </a:p>
          </p:txBody>
        </p:sp>
      </p:grpSp>
      <p:grpSp>
        <p:nvGrpSpPr>
          <p:cNvPr id="45" name="Group 44">
            <a:extLst>
              <a:ext uri="{FF2B5EF4-FFF2-40B4-BE49-F238E27FC236}">
                <a16:creationId xmlns:a16="http://schemas.microsoft.com/office/drawing/2014/main" id="{9C9EE407-17EC-4377-919B-30220558B6E8}"/>
              </a:ext>
            </a:extLst>
          </p:cNvPr>
          <p:cNvGrpSpPr/>
          <p:nvPr/>
        </p:nvGrpSpPr>
        <p:grpSpPr>
          <a:xfrm>
            <a:off x="9473485" y="1248679"/>
            <a:ext cx="179430" cy="2980329"/>
            <a:chOff x="9473485" y="1248679"/>
            <a:chExt cx="179430" cy="2980329"/>
          </a:xfrm>
        </p:grpSpPr>
        <p:sp>
          <p:nvSpPr>
            <p:cNvPr id="46" name="Rectangle 45">
              <a:extLst>
                <a:ext uri="{FF2B5EF4-FFF2-40B4-BE49-F238E27FC236}">
                  <a16:creationId xmlns:a16="http://schemas.microsoft.com/office/drawing/2014/main" id="{FB8B0F29-A906-47D7-B826-131D0A6323D6}"/>
                </a:ext>
              </a:extLst>
            </p:cNvPr>
            <p:cNvSpPr/>
            <p:nvPr/>
          </p:nvSpPr>
          <p:spPr>
            <a:xfrm>
              <a:off x="9473487" y="1248679"/>
              <a:ext cx="179428" cy="2980329"/>
            </a:xfrm>
            <a:prstGeom prst="rect">
              <a:avLst/>
            </a:prstGeom>
            <a:solidFill>
              <a:schemeClr val="bg1"/>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grpSp>
          <p:nvGrpSpPr>
            <p:cNvPr id="47" name="Group 46">
              <a:extLst>
                <a:ext uri="{FF2B5EF4-FFF2-40B4-BE49-F238E27FC236}">
                  <a16:creationId xmlns:a16="http://schemas.microsoft.com/office/drawing/2014/main" id="{93FE65AF-45D5-4135-B821-71D693A895E7}"/>
                </a:ext>
              </a:extLst>
            </p:cNvPr>
            <p:cNvGrpSpPr/>
            <p:nvPr/>
          </p:nvGrpSpPr>
          <p:grpSpPr>
            <a:xfrm>
              <a:off x="9475670" y="1259109"/>
              <a:ext cx="155896" cy="196019"/>
              <a:chOff x="9475670" y="1259109"/>
              <a:chExt cx="155896" cy="196019"/>
            </a:xfrm>
          </p:grpSpPr>
          <p:sp>
            <p:nvSpPr>
              <p:cNvPr id="54" name="Rectangle 53">
                <a:extLst>
                  <a:ext uri="{FF2B5EF4-FFF2-40B4-BE49-F238E27FC236}">
                    <a16:creationId xmlns:a16="http://schemas.microsoft.com/office/drawing/2014/main" id="{6EA1C619-5FA1-4A8F-B37C-1E8AEDF1F44F}"/>
                  </a:ext>
                </a:extLst>
              </p:cNvPr>
              <p:cNvSpPr/>
              <p:nvPr/>
            </p:nvSpPr>
            <p:spPr>
              <a:xfrm>
                <a:off x="9475670" y="1259109"/>
                <a:ext cx="155896" cy="196019"/>
              </a:xfrm>
              <a:prstGeom prst="rect">
                <a:avLst/>
              </a:prstGeom>
              <a:solidFill>
                <a:srgbClr val="DDDDDD"/>
              </a:solidFill>
              <a:ln>
                <a:solidFill>
                  <a:schemeClr val="bg1"/>
                </a:solidFill>
              </a:ln>
              <a:effectLst>
                <a:outerShdw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sp>
            <p:nvSpPr>
              <p:cNvPr id="56" name="Isosceles Triangle 55">
                <a:extLst>
                  <a:ext uri="{FF2B5EF4-FFF2-40B4-BE49-F238E27FC236}">
                    <a16:creationId xmlns:a16="http://schemas.microsoft.com/office/drawing/2014/main" id="{82345941-2A4C-4196-A33E-02BEAE3DE68F}"/>
                  </a:ext>
                </a:extLst>
              </p:cNvPr>
              <p:cNvSpPr/>
              <p:nvPr/>
            </p:nvSpPr>
            <p:spPr>
              <a:xfrm>
                <a:off x="9517618" y="1304764"/>
                <a:ext cx="72000" cy="72000"/>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grpSp>
        <p:sp>
          <p:nvSpPr>
            <p:cNvPr id="48" name="Rectangle 47">
              <a:extLst>
                <a:ext uri="{FF2B5EF4-FFF2-40B4-BE49-F238E27FC236}">
                  <a16:creationId xmlns:a16="http://schemas.microsoft.com/office/drawing/2014/main" id="{CB3B6DFA-F08E-489E-BD19-559A78E01882}"/>
                </a:ext>
              </a:extLst>
            </p:cNvPr>
            <p:cNvSpPr/>
            <p:nvPr/>
          </p:nvSpPr>
          <p:spPr>
            <a:xfrm>
              <a:off x="9481744" y="1475906"/>
              <a:ext cx="170338" cy="196019"/>
            </a:xfrm>
            <a:prstGeom prst="rect">
              <a:avLst/>
            </a:prstGeom>
            <a:solidFill>
              <a:schemeClr val="tx1">
                <a:lumMod val="50000"/>
                <a:lumOff val="50000"/>
              </a:schemeClr>
            </a:solidFill>
            <a:ln>
              <a:solidFill>
                <a:schemeClr val="bg1"/>
              </a:solidFill>
            </a:ln>
            <a:effectLst>
              <a:outerShdw blurRad="50800" dist="76200" dir="2700000" sx="66000" sy="6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grpSp>
          <p:nvGrpSpPr>
            <p:cNvPr id="49" name="Group 48">
              <a:extLst>
                <a:ext uri="{FF2B5EF4-FFF2-40B4-BE49-F238E27FC236}">
                  <a16:creationId xmlns:a16="http://schemas.microsoft.com/office/drawing/2014/main" id="{ADA2C0B6-7C48-48FD-B04A-14846824B66C}"/>
                </a:ext>
              </a:extLst>
            </p:cNvPr>
            <p:cNvGrpSpPr/>
            <p:nvPr/>
          </p:nvGrpSpPr>
          <p:grpSpPr>
            <a:xfrm rot="10800000">
              <a:off x="9473485" y="4015350"/>
              <a:ext cx="179429" cy="196019"/>
              <a:chOff x="9708729" y="6326095"/>
              <a:chExt cx="179429" cy="196019"/>
            </a:xfrm>
            <a:effectLst>
              <a:outerShdw blurRad="50800" dist="12700" dir="5400000" sx="7000" sy="7000" algn="ctr" rotWithShape="0">
                <a:srgbClr val="000000">
                  <a:alpha val="43137"/>
                </a:srgbClr>
              </a:outerShdw>
            </a:effectLst>
          </p:grpSpPr>
          <p:sp>
            <p:nvSpPr>
              <p:cNvPr id="50" name="Rectangle 49">
                <a:extLst>
                  <a:ext uri="{FF2B5EF4-FFF2-40B4-BE49-F238E27FC236}">
                    <a16:creationId xmlns:a16="http://schemas.microsoft.com/office/drawing/2014/main" id="{726E4FA0-00D3-46D5-BB0C-226888F9655A}"/>
                  </a:ext>
                </a:extLst>
              </p:cNvPr>
              <p:cNvSpPr/>
              <p:nvPr/>
            </p:nvSpPr>
            <p:spPr>
              <a:xfrm>
                <a:off x="9708729" y="6326095"/>
                <a:ext cx="179429" cy="196019"/>
              </a:xfrm>
              <a:prstGeom prst="rect">
                <a:avLst/>
              </a:prstGeom>
              <a:solidFill>
                <a:srgbClr val="DDDDDD"/>
              </a:solidFill>
              <a:ln>
                <a:solidFill>
                  <a:schemeClr val="bg1"/>
                </a:solidFill>
              </a:ln>
              <a:effectLst>
                <a:outerShdw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sp>
            <p:nvSpPr>
              <p:cNvPr id="51" name="Isosceles Triangle 50">
                <a:extLst>
                  <a:ext uri="{FF2B5EF4-FFF2-40B4-BE49-F238E27FC236}">
                    <a16:creationId xmlns:a16="http://schemas.microsoft.com/office/drawing/2014/main" id="{A2D3550C-63A9-4849-B02B-AC394685747B}"/>
                  </a:ext>
                </a:extLst>
              </p:cNvPr>
              <p:cNvSpPr/>
              <p:nvPr/>
            </p:nvSpPr>
            <p:spPr>
              <a:xfrm>
                <a:off x="9765573" y="6377189"/>
                <a:ext cx="72000" cy="72000"/>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grpSp>
      </p:grpSp>
      <p:grpSp>
        <p:nvGrpSpPr>
          <p:cNvPr id="2" name="Group 1">
            <a:extLst>
              <a:ext uri="{FF2B5EF4-FFF2-40B4-BE49-F238E27FC236}">
                <a16:creationId xmlns:a16="http://schemas.microsoft.com/office/drawing/2014/main" id="{68F1F398-EF05-4EE9-9B04-F83168D94475}"/>
              </a:ext>
            </a:extLst>
          </p:cNvPr>
          <p:cNvGrpSpPr/>
          <p:nvPr/>
        </p:nvGrpSpPr>
        <p:grpSpPr>
          <a:xfrm>
            <a:off x="9254438" y="1333859"/>
            <a:ext cx="2608752" cy="1630123"/>
            <a:chOff x="9254438" y="1333859"/>
            <a:chExt cx="2608752" cy="1630123"/>
          </a:xfrm>
        </p:grpSpPr>
        <p:sp>
          <p:nvSpPr>
            <p:cNvPr id="58" name="Rounded Rectangle 26">
              <a:extLst>
                <a:ext uri="{FF2B5EF4-FFF2-40B4-BE49-F238E27FC236}">
                  <a16:creationId xmlns:a16="http://schemas.microsoft.com/office/drawing/2014/main" id="{D08E5EAC-F1FE-41F5-8C2E-E5A764302B62}"/>
                </a:ext>
              </a:extLst>
            </p:cNvPr>
            <p:cNvSpPr/>
            <p:nvPr/>
          </p:nvSpPr>
          <p:spPr>
            <a:xfrm>
              <a:off x="9966503" y="1333859"/>
              <a:ext cx="1896687" cy="1630123"/>
            </a:xfrm>
            <a:prstGeom prst="roundRect">
              <a:avLst/>
            </a:prstGeom>
            <a:solidFill>
              <a:schemeClr val="bg1"/>
            </a:solidFill>
            <a:ln w="25400">
              <a:solidFill>
                <a:schemeClr val="accent2"/>
              </a:solidFill>
            </a:ln>
            <a:effectLst>
              <a:reflection blurRad="63500" stA="52000" endA="300" endPos="16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he-IL" sz="1200" dirty="0">
                  <a:solidFill>
                    <a:schemeClr val="tx2"/>
                  </a:solidFill>
                  <a:latin typeface="Fb Tipograf" panose="02020503050405020304" pitchFamily="18" charset="-79"/>
                  <a:cs typeface="Fb Tipograf" panose="02020503050405020304" pitchFamily="18" charset="-79"/>
                </a:rPr>
                <a:t>תחילה יוצג לפניכם קטע הקריאה בלבד, ויוקצב לו זמן נפרד.</a:t>
              </a:r>
            </a:p>
            <a:p>
              <a:pPr algn="r" rtl="1"/>
              <a:r>
                <a:rPr lang="he-IL" sz="1200" dirty="0">
                  <a:solidFill>
                    <a:schemeClr val="tx2"/>
                  </a:solidFill>
                  <a:latin typeface="Fb Tipograf" panose="02020803050405020304" charset="-79"/>
                  <a:cs typeface="Fb Tipograf" panose="02020803050405020304" charset="-79"/>
                </a:rPr>
                <a:t>ניצול חלקי של הזמן המוקצב לקריאת הקטע </a:t>
              </a:r>
              <a:r>
                <a:rPr lang="he-IL" sz="1200" b="1" dirty="0">
                  <a:solidFill>
                    <a:schemeClr val="tx2"/>
                  </a:solidFill>
                  <a:latin typeface="Fb Tipograf" panose="02020803050405020304" charset="-79"/>
                  <a:cs typeface="Fb Tipograf" panose="02020803050405020304" charset="-79"/>
                </a:rPr>
                <a:t>אינו</a:t>
              </a:r>
              <a:r>
                <a:rPr lang="he-IL" sz="1200" dirty="0">
                  <a:solidFill>
                    <a:schemeClr val="tx2"/>
                  </a:solidFill>
                  <a:latin typeface="Fb Tipograf" panose="02020803050405020304" charset="-79"/>
                  <a:cs typeface="Fb Tipograf" panose="02020803050405020304" charset="-79"/>
                </a:rPr>
                <a:t> מזכה בתוספת זמן לפתרון השאלות.</a:t>
              </a:r>
            </a:p>
          </p:txBody>
        </p:sp>
        <p:cxnSp>
          <p:nvCxnSpPr>
            <p:cNvPr id="59" name="Straight Arrow Connector 58">
              <a:extLst>
                <a:ext uri="{FF2B5EF4-FFF2-40B4-BE49-F238E27FC236}">
                  <a16:creationId xmlns:a16="http://schemas.microsoft.com/office/drawing/2014/main" id="{34E3E0C9-6186-4B34-B988-9FBA2756D262}"/>
                </a:ext>
              </a:extLst>
            </p:cNvPr>
            <p:cNvCxnSpPr>
              <a:cxnSpLocks/>
              <a:stCxn id="58" idx="1"/>
            </p:cNvCxnSpPr>
            <p:nvPr/>
          </p:nvCxnSpPr>
          <p:spPr>
            <a:xfrm flipH="1">
              <a:off x="9254438" y="2148921"/>
              <a:ext cx="712065" cy="0"/>
            </a:xfrm>
            <a:prstGeom prst="straightConnector1">
              <a:avLst/>
            </a:prstGeom>
            <a:ln w="28575" cap="rnd" cmpd="sng">
              <a:solidFill>
                <a:schemeClr val="accent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grpSp>
        <p:nvGrpSpPr>
          <p:cNvPr id="57" name="Group 56">
            <a:extLst>
              <a:ext uri="{FF2B5EF4-FFF2-40B4-BE49-F238E27FC236}">
                <a16:creationId xmlns:a16="http://schemas.microsoft.com/office/drawing/2014/main" id="{E134C03C-A405-400F-A725-3D3AF8ED220A}"/>
              </a:ext>
            </a:extLst>
          </p:cNvPr>
          <p:cNvGrpSpPr/>
          <p:nvPr/>
        </p:nvGrpSpPr>
        <p:grpSpPr>
          <a:xfrm>
            <a:off x="6023992" y="6403624"/>
            <a:ext cx="936104" cy="377168"/>
            <a:chOff x="10344472" y="6204709"/>
            <a:chExt cx="936104" cy="377168"/>
          </a:xfrm>
        </p:grpSpPr>
        <p:sp>
          <p:nvSpPr>
            <p:cNvPr id="60" name="Rounded Rectangle 19">
              <a:extLst>
                <a:ext uri="{FF2B5EF4-FFF2-40B4-BE49-F238E27FC236}">
                  <a16:creationId xmlns:a16="http://schemas.microsoft.com/office/drawing/2014/main" id="{F2CCC075-6EE8-4B34-B838-AF930438722A}"/>
                </a:ext>
              </a:extLst>
            </p:cNvPr>
            <p:cNvSpPr/>
            <p:nvPr/>
          </p:nvSpPr>
          <p:spPr>
            <a:xfrm>
              <a:off x="10344472" y="6204709"/>
              <a:ext cx="936104" cy="377168"/>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he-IL" sz="1400" dirty="0">
                  <a:solidFill>
                    <a:prstClr val="white"/>
                  </a:solidFill>
                  <a:latin typeface="Fb Tipograf" panose="02020503050405020304" pitchFamily="18" charset="-79"/>
                  <a:cs typeface="Fb Tipograf" panose="02020503050405020304" pitchFamily="18" charset="-79"/>
                </a:rPr>
                <a:t>חזור</a:t>
              </a:r>
              <a:r>
                <a:rPr lang="en-US" sz="1400" dirty="0">
                  <a:solidFill>
                    <a:prstClr val="white"/>
                  </a:solidFill>
                  <a:latin typeface="Fb Tipograf" panose="02020503050405020304" pitchFamily="18" charset="-79"/>
                  <a:cs typeface="Fb Tipograf" panose="02020503050405020304" pitchFamily="18" charset="-79"/>
                </a:rPr>
                <a:t>   </a:t>
              </a:r>
              <a:endParaRPr lang="he-IL" sz="2700" dirty="0"/>
            </a:p>
          </p:txBody>
        </p:sp>
        <p:pic>
          <p:nvPicPr>
            <p:cNvPr id="61" name="Picture 60">
              <a:extLst>
                <a:ext uri="{FF2B5EF4-FFF2-40B4-BE49-F238E27FC236}">
                  <a16:creationId xmlns:a16="http://schemas.microsoft.com/office/drawing/2014/main" id="{C21289F0-32EE-46AE-831B-48967CD74970}"/>
                </a:ext>
              </a:extLst>
            </p:cNvPr>
            <p:cNvPicPr>
              <a:picLocks noChangeAspect="1"/>
            </p:cNvPicPr>
            <p:nvPr/>
          </p:nvPicPr>
          <p:blipFill>
            <a:blip r:embed="rId6"/>
            <a:stretch>
              <a:fillRect/>
            </a:stretch>
          </p:blipFill>
          <p:spPr>
            <a:xfrm flipV="1">
              <a:off x="10451948" y="6297356"/>
              <a:ext cx="305730" cy="191873"/>
            </a:xfrm>
            <a:prstGeom prst="rect">
              <a:avLst/>
            </a:prstGeom>
          </p:spPr>
        </p:pic>
      </p:grpSp>
    </p:spTree>
    <p:extLst>
      <p:ext uri="{BB962C8B-B14F-4D97-AF65-F5344CB8AC3E}">
        <p14:creationId xmlns:p14="http://schemas.microsoft.com/office/powerpoint/2010/main" val="3558286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42" presetClass="path" presetSubtype="0" accel="50000" decel="50000" fill="hold" nodeType="withEffect">
                                  <p:stCondLst>
                                    <p:cond delay="0"/>
                                  </p:stCondLst>
                                  <p:childTnLst>
                                    <p:animMotion origin="layout" path="M -4.375E-6 2.59259E-6 L -4.375E-6 -0.22431 " pathEditMode="relative" rAng="0" ptsTypes="AA">
                                      <p:cBhvr>
                                        <p:cTn id="14" dur="2000" fill="hold"/>
                                        <p:tgtEl>
                                          <p:spTgt spid="9"/>
                                        </p:tgtEl>
                                        <p:attrNameLst>
                                          <p:attrName>ppt_x</p:attrName>
                                          <p:attrName>ppt_y</p:attrName>
                                        </p:attrNameLst>
                                      </p:cBhvr>
                                      <p:rCtr x="0" y="-11227"/>
                                    </p:animMotion>
                                  </p:childTnLst>
                                </p:cTn>
                              </p:par>
                              <p:par>
                                <p:cTn id="15" presetID="0" presetClass="path" presetSubtype="0" accel="50000" decel="50000" fill="hold" grpId="0" nodeType="withEffect">
                                  <p:stCondLst>
                                    <p:cond delay="0"/>
                                  </p:stCondLst>
                                  <p:childTnLst>
                                    <p:animMotion origin="layout" path="M 4.58333E-6 1.85185E-6 L 4.58333E-6 0.59606 " pathEditMode="relative" rAng="0" ptsTypes="AA">
                                      <p:cBhvr>
                                        <p:cTn id="16" dur="2000" fill="hold"/>
                                        <p:tgtEl>
                                          <p:spTgt spid="25"/>
                                        </p:tgtEl>
                                        <p:attrNameLst>
                                          <p:attrName>ppt_x</p:attrName>
                                          <p:attrName>ppt_y</p:attrName>
                                        </p:attrNameLst>
                                      </p:cBhvr>
                                      <p:rCtr x="0" y="29792"/>
                                    </p:animMotion>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par>
                                <p:cTn id="22" presetID="10" presetClass="entr" presetSubtype="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par>
                                <p:cTn id="25" presetID="10" presetClass="entr" presetSubtype="0" fill="hold" nodeType="with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par>
                          <p:cTn id="28" fill="hold">
                            <p:stCondLst>
                              <p:cond delay="500"/>
                            </p:stCondLst>
                            <p:childTnLst>
                              <p:par>
                                <p:cTn id="29" presetID="10" presetClass="entr" presetSubtype="0" fill="hold" nodeType="after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fade">
                                      <p:cBhvr>
                                        <p:cTn id="31"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F9EF9A93-8166-45A7-9084-35B9110F61EA}"/>
              </a:ext>
            </a:extLst>
          </p:cNvPr>
          <p:cNvGrpSpPr/>
          <p:nvPr/>
        </p:nvGrpSpPr>
        <p:grpSpPr>
          <a:xfrm>
            <a:off x="2999656" y="1196752"/>
            <a:ext cx="6565401" cy="6365427"/>
            <a:chOff x="3342284" y="1465895"/>
            <a:chExt cx="6565401" cy="6365427"/>
          </a:xfrm>
        </p:grpSpPr>
        <p:pic>
          <p:nvPicPr>
            <p:cNvPr id="7" name="Picture 6">
              <a:extLst>
                <a:ext uri="{FF2B5EF4-FFF2-40B4-BE49-F238E27FC236}">
                  <a16:creationId xmlns:a16="http://schemas.microsoft.com/office/drawing/2014/main" id="{A73E8A36-13BA-4717-BA2A-171BF1D64E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2284" y="1465896"/>
              <a:ext cx="6331697" cy="6339381"/>
            </a:xfrm>
            <a:prstGeom prst="rect">
              <a:avLst/>
            </a:prstGeom>
          </p:spPr>
        </p:pic>
        <p:sp>
          <p:nvSpPr>
            <p:cNvPr id="8" name="Rectangle 7">
              <a:extLst>
                <a:ext uri="{FF2B5EF4-FFF2-40B4-BE49-F238E27FC236}">
                  <a16:creationId xmlns:a16="http://schemas.microsoft.com/office/drawing/2014/main" id="{C9B85473-D1B3-48A0-80A6-65134E1A9DC5}"/>
                </a:ext>
              </a:extLst>
            </p:cNvPr>
            <p:cNvSpPr/>
            <p:nvPr/>
          </p:nvSpPr>
          <p:spPr>
            <a:xfrm>
              <a:off x="9624392" y="1465895"/>
              <a:ext cx="283293" cy="6365427"/>
            </a:xfrm>
            <a:prstGeom prst="rect">
              <a:avLst/>
            </a:prstGeom>
            <a:solidFill>
              <a:srgbClr val="CC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grpSp>
      <p:sp>
        <p:nvSpPr>
          <p:cNvPr id="55" name="Rectangle 54">
            <a:extLst>
              <a:ext uri="{FF2B5EF4-FFF2-40B4-BE49-F238E27FC236}">
                <a16:creationId xmlns:a16="http://schemas.microsoft.com/office/drawing/2014/main" id="{2C19BCB9-66B4-489B-9512-AC9E1E7EF515}"/>
              </a:ext>
            </a:extLst>
          </p:cNvPr>
          <p:cNvSpPr/>
          <p:nvPr/>
        </p:nvSpPr>
        <p:spPr>
          <a:xfrm>
            <a:off x="2793564" y="5972937"/>
            <a:ext cx="7172939" cy="1248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sp>
        <p:nvSpPr>
          <p:cNvPr id="10" name="Rectangle 9">
            <a:extLst>
              <a:ext uri="{FF2B5EF4-FFF2-40B4-BE49-F238E27FC236}">
                <a16:creationId xmlns:a16="http://schemas.microsoft.com/office/drawing/2014/main" id="{49811FDB-44EC-497B-AB10-B4787A7BC7E8}"/>
              </a:ext>
            </a:extLst>
          </p:cNvPr>
          <p:cNvSpPr/>
          <p:nvPr/>
        </p:nvSpPr>
        <p:spPr>
          <a:xfrm>
            <a:off x="2999656" y="0"/>
            <a:ext cx="7172939" cy="1248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sp>
        <p:nvSpPr>
          <p:cNvPr id="40" name="Rectangle 39">
            <a:extLst>
              <a:ext uri="{FF2B5EF4-FFF2-40B4-BE49-F238E27FC236}">
                <a16:creationId xmlns:a16="http://schemas.microsoft.com/office/drawing/2014/main" id="{072B22E4-EF8C-4E5A-8E8B-B6092DF02603}"/>
              </a:ext>
            </a:extLst>
          </p:cNvPr>
          <p:cNvSpPr/>
          <p:nvPr/>
        </p:nvSpPr>
        <p:spPr>
          <a:xfrm>
            <a:off x="2783632" y="476672"/>
            <a:ext cx="8280920"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4" name="Title 3">
            <a:extLst>
              <a:ext uri="{FF2B5EF4-FFF2-40B4-BE49-F238E27FC236}">
                <a16:creationId xmlns:a16="http://schemas.microsoft.com/office/drawing/2014/main" id="{39B57709-514B-8B46-943D-12A119D42506}"/>
              </a:ext>
            </a:extLst>
          </p:cNvPr>
          <p:cNvSpPr>
            <a:spLocks noGrp="1"/>
          </p:cNvSpPr>
          <p:nvPr>
            <p:ph type="title"/>
          </p:nvPr>
        </p:nvSpPr>
        <p:spPr/>
        <p:txBody>
          <a:bodyPr/>
          <a:lstStyle/>
          <a:p>
            <a:pPr rtl="0"/>
            <a:r>
              <a:rPr lang="he-IL" dirty="0"/>
              <a:t>דוגמה לקטע קריאה ושאלות</a:t>
            </a:r>
          </a:p>
        </p:txBody>
      </p:sp>
      <p:sp>
        <p:nvSpPr>
          <p:cNvPr id="11" name="Rectangle 10">
            <a:extLst>
              <a:ext uri="{FF2B5EF4-FFF2-40B4-BE49-F238E27FC236}">
                <a16:creationId xmlns:a16="http://schemas.microsoft.com/office/drawing/2014/main" id="{9D5F5995-B7C4-40B8-BA1D-1B04D5019146}"/>
              </a:ext>
            </a:extLst>
          </p:cNvPr>
          <p:cNvSpPr/>
          <p:nvPr/>
        </p:nvSpPr>
        <p:spPr>
          <a:xfrm>
            <a:off x="9473487" y="1248679"/>
            <a:ext cx="179428" cy="4655555"/>
          </a:xfrm>
          <a:prstGeom prst="rect">
            <a:avLst/>
          </a:prstGeom>
          <a:solidFill>
            <a:schemeClr val="bg1"/>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sp>
        <p:nvSpPr>
          <p:cNvPr id="12" name="Rectangle 11">
            <a:extLst>
              <a:ext uri="{FF2B5EF4-FFF2-40B4-BE49-F238E27FC236}">
                <a16:creationId xmlns:a16="http://schemas.microsoft.com/office/drawing/2014/main" id="{09FC3B95-B1BF-411C-85EF-F62C8643AB0A}"/>
              </a:ext>
            </a:extLst>
          </p:cNvPr>
          <p:cNvSpPr/>
          <p:nvPr/>
        </p:nvSpPr>
        <p:spPr>
          <a:xfrm>
            <a:off x="9475670" y="1259109"/>
            <a:ext cx="155896" cy="196019"/>
          </a:xfrm>
          <a:prstGeom prst="rect">
            <a:avLst/>
          </a:prstGeom>
          <a:solidFill>
            <a:srgbClr val="DDDDDD"/>
          </a:solidFill>
          <a:ln>
            <a:solidFill>
              <a:schemeClr val="bg1"/>
            </a:solidFill>
          </a:ln>
          <a:effectLst>
            <a:outerShdw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sp>
        <p:nvSpPr>
          <p:cNvPr id="13" name="Isosceles Triangle 12">
            <a:extLst>
              <a:ext uri="{FF2B5EF4-FFF2-40B4-BE49-F238E27FC236}">
                <a16:creationId xmlns:a16="http://schemas.microsoft.com/office/drawing/2014/main" id="{A24C43C6-4778-4876-B769-36A46E294754}"/>
              </a:ext>
            </a:extLst>
          </p:cNvPr>
          <p:cNvSpPr/>
          <p:nvPr/>
        </p:nvSpPr>
        <p:spPr>
          <a:xfrm>
            <a:off x="9517618" y="1304764"/>
            <a:ext cx="72001" cy="72000"/>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25" name="Rectangle 24">
            <a:extLst>
              <a:ext uri="{FF2B5EF4-FFF2-40B4-BE49-F238E27FC236}">
                <a16:creationId xmlns:a16="http://schemas.microsoft.com/office/drawing/2014/main" id="{75A8FEE9-2EC1-4E5A-AC9D-F54036957785}"/>
              </a:ext>
            </a:extLst>
          </p:cNvPr>
          <p:cNvSpPr/>
          <p:nvPr/>
        </p:nvSpPr>
        <p:spPr>
          <a:xfrm>
            <a:off x="9481744" y="1475906"/>
            <a:ext cx="170338" cy="196019"/>
          </a:xfrm>
          <a:prstGeom prst="rect">
            <a:avLst/>
          </a:prstGeom>
          <a:solidFill>
            <a:schemeClr val="tx1">
              <a:lumMod val="50000"/>
              <a:lumOff val="50000"/>
            </a:schemeClr>
          </a:solidFill>
          <a:ln>
            <a:solidFill>
              <a:schemeClr val="bg1"/>
            </a:solidFill>
          </a:ln>
          <a:effectLst>
            <a:outerShdw blurRad="50800" dist="76200" dir="2700000" sx="66000" sy="6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grpSp>
        <p:nvGrpSpPr>
          <p:cNvPr id="17" name="Group 16">
            <a:extLst>
              <a:ext uri="{FF2B5EF4-FFF2-40B4-BE49-F238E27FC236}">
                <a16:creationId xmlns:a16="http://schemas.microsoft.com/office/drawing/2014/main" id="{03EC3B83-0823-4260-9522-9CCCBE55F0EF}"/>
              </a:ext>
            </a:extLst>
          </p:cNvPr>
          <p:cNvGrpSpPr/>
          <p:nvPr/>
        </p:nvGrpSpPr>
        <p:grpSpPr>
          <a:xfrm rot="10800000">
            <a:off x="9473485" y="5759308"/>
            <a:ext cx="179429" cy="196019"/>
            <a:chOff x="9708729" y="6326095"/>
            <a:chExt cx="179429" cy="196019"/>
          </a:xfrm>
          <a:effectLst>
            <a:outerShdw blurRad="50800" dist="12700" dir="5400000" sx="7000" sy="7000" algn="ctr" rotWithShape="0">
              <a:srgbClr val="000000">
                <a:alpha val="43137"/>
              </a:srgbClr>
            </a:outerShdw>
          </a:effectLst>
        </p:grpSpPr>
        <p:sp>
          <p:nvSpPr>
            <p:cNvPr id="52" name="Rectangle 51">
              <a:extLst>
                <a:ext uri="{FF2B5EF4-FFF2-40B4-BE49-F238E27FC236}">
                  <a16:creationId xmlns:a16="http://schemas.microsoft.com/office/drawing/2014/main" id="{640DD41E-385F-4A47-A6BB-76AC34D58D9D}"/>
                </a:ext>
              </a:extLst>
            </p:cNvPr>
            <p:cNvSpPr/>
            <p:nvPr/>
          </p:nvSpPr>
          <p:spPr>
            <a:xfrm>
              <a:off x="9708729" y="6326095"/>
              <a:ext cx="179429" cy="196019"/>
            </a:xfrm>
            <a:prstGeom prst="rect">
              <a:avLst/>
            </a:prstGeom>
            <a:solidFill>
              <a:srgbClr val="DDDDDD"/>
            </a:solidFill>
            <a:ln>
              <a:solidFill>
                <a:schemeClr val="bg1"/>
              </a:solidFill>
            </a:ln>
            <a:effectLst>
              <a:outerShdw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sp>
          <p:nvSpPr>
            <p:cNvPr id="53" name="Isosceles Triangle 52">
              <a:extLst>
                <a:ext uri="{FF2B5EF4-FFF2-40B4-BE49-F238E27FC236}">
                  <a16:creationId xmlns:a16="http://schemas.microsoft.com/office/drawing/2014/main" id="{4FC533DB-99EC-4F3F-A331-431490FB3DDB}"/>
                </a:ext>
              </a:extLst>
            </p:cNvPr>
            <p:cNvSpPr/>
            <p:nvPr/>
          </p:nvSpPr>
          <p:spPr>
            <a:xfrm>
              <a:off x="9765573" y="6377189"/>
              <a:ext cx="72000" cy="72000"/>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grpSp>
      <p:grpSp>
        <p:nvGrpSpPr>
          <p:cNvPr id="3" name="Group 2">
            <a:extLst>
              <a:ext uri="{FF2B5EF4-FFF2-40B4-BE49-F238E27FC236}">
                <a16:creationId xmlns:a16="http://schemas.microsoft.com/office/drawing/2014/main" id="{613E779B-AFBD-DF46-85C9-7A31D4636E6C}"/>
              </a:ext>
            </a:extLst>
          </p:cNvPr>
          <p:cNvGrpSpPr/>
          <p:nvPr/>
        </p:nvGrpSpPr>
        <p:grpSpPr>
          <a:xfrm>
            <a:off x="9652914" y="3507002"/>
            <a:ext cx="2202360" cy="2106577"/>
            <a:chOff x="9285881" y="3665563"/>
            <a:chExt cx="2504859" cy="2106577"/>
          </a:xfrm>
        </p:grpSpPr>
        <p:sp>
          <p:nvSpPr>
            <p:cNvPr id="38" name="Rounded Rectangle 37">
              <a:extLst>
                <a:ext uri="{FF2B5EF4-FFF2-40B4-BE49-F238E27FC236}">
                  <a16:creationId xmlns:a16="http://schemas.microsoft.com/office/drawing/2014/main" id="{08B82459-08A8-8445-A4FF-9A007E030405}"/>
                </a:ext>
              </a:extLst>
            </p:cNvPr>
            <p:cNvSpPr/>
            <p:nvPr/>
          </p:nvSpPr>
          <p:spPr>
            <a:xfrm>
              <a:off x="9723854" y="3665563"/>
              <a:ext cx="2066886" cy="2106577"/>
            </a:xfrm>
            <a:prstGeom prst="roundRect">
              <a:avLst/>
            </a:prstGeom>
            <a:solidFill>
              <a:schemeClr val="bg1"/>
            </a:solidFill>
            <a:ln w="25400">
              <a:solidFill>
                <a:schemeClr val="accent4"/>
              </a:solidFill>
            </a:ln>
            <a:effectLst>
              <a:reflection blurRad="63500" stA="52000" endA="300" endPos="16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rtl="1"/>
              <a:r>
                <a:rPr lang="he-IL" sz="1200" dirty="0">
                  <a:solidFill>
                    <a:schemeClr val="tx2"/>
                  </a:solidFill>
                  <a:latin typeface="Fb Tipograf" panose="02020503050405020304" pitchFamily="18" charset="-79"/>
                  <a:cs typeface="Fb Tipograf" panose="02020503050405020304" pitchFamily="18" charset="-79"/>
                </a:rPr>
                <a:t>עליכם לגלול את הקטע בעזרת מקשי החיצים ולקרוא אותו עד תומו.</a:t>
              </a:r>
              <a:endParaRPr lang="en-US" sz="1200" dirty="0">
                <a:solidFill>
                  <a:schemeClr val="tx2"/>
                </a:solidFill>
                <a:latin typeface="Fb Tipograf" panose="02020503050405020304" pitchFamily="18" charset="-79"/>
                <a:cs typeface="Fb Tipograf" panose="02020503050405020304" pitchFamily="18" charset="-79"/>
              </a:endParaRPr>
            </a:p>
            <a:p>
              <a:pPr algn="r" rtl="1"/>
              <a:endParaRPr lang="en-US" sz="1200" dirty="0">
                <a:solidFill>
                  <a:schemeClr val="tx2"/>
                </a:solidFill>
                <a:latin typeface="Fb Tipograf" panose="02020503050405020304" pitchFamily="18" charset="-79"/>
                <a:cs typeface="Fb Tipograf" panose="02020503050405020304" pitchFamily="18" charset="-79"/>
              </a:endParaRPr>
            </a:p>
            <a:p>
              <a:pPr algn="r" rtl="1"/>
              <a:endParaRPr lang="en-US" sz="1200" dirty="0">
                <a:solidFill>
                  <a:schemeClr val="tx2"/>
                </a:solidFill>
                <a:latin typeface="Fb Tipograf" panose="02020503050405020304" pitchFamily="18" charset="-79"/>
                <a:cs typeface="Fb Tipograf" panose="02020503050405020304" pitchFamily="18" charset="-79"/>
              </a:endParaRPr>
            </a:p>
            <a:p>
              <a:pPr algn="r" rtl="1"/>
              <a:endParaRPr lang="en-US" sz="1200" dirty="0">
                <a:solidFill>
                  <a:schemeClr val="tx2"/>
                </a:solidFill>
                <a:latin typeface="Fb Tipograf" panose="02020503050405020304" pitchFamily="18" charset="-79"/>
                <a:cs typeface="Fb Tipograf" panose="02020503050405020304" pitchFamily="18" charset="-79"/>
              </a:endParaRPr>
            </a:p>
            <a:p>
              <a:pPr algn="r" rtl="1"/>
              <a:r>
                <a:rPr lang="he-IL" sz="1200" dirty="0">
                  <a:solidFill>
                    <a:schemeClr val="tx2"/>
                  </a:solidFill>
                  <a:latin typeface="Fb Tipograf" panose="02020503050405020304" pitchFamily="18" charset="-79"/>
                  <a:cs typeface="Fb Tipograf" panose="02020503050405020304" pitchFamily="18" charset="-79"/>
                </a:rPr>
                <a:t>הקטע יוצג על המסך גם בזמן הצגת השאלות, ותוכלו להמשיך ולעיין בו בעזרת מקשי החיצים. </a:t>
              </a:r>
            </a:p>
          </p:txBody>
        </p:sp>
        <p:pic>
          <p:nvPicPr>
            <p:cNvPr id="41" name="Picture 40">
              <a:extLst>
                <a:ext uri="{FF2B5EF4-FFF2-40B4-BE49-F238E27FC236}">
                  <a16:creationId xmlns:a16="http://schemas.microsoft.com/office/drawing/2014/main" id="{C2F6D34F-B16E-1B4A-8E88-442169B39B77}"/>
                </a:ext>
              </a:extLst>
            </p:cNvPr>
            <p:cNvPicPr>
              <a:picLocks noChangeAspect="1"/>
            </p:cNvPicPr>
            <p:nvPr/>
          </p:nvPicPr>
          <p:blipFill>
            <a:blip r:embed="rId4"/>
            <a:stretch>
              <a:fillRect/>
            </a:stretch>
          </p:blipFill>
          <p:spPr>
            <a:xfrm>
              <a:off x="10789731" y="4478859"/>
              <a:ext cx="275208" cy="275208"/>
            </a:xfrm>
            <a:prstGeom prst="rect">
              <a:avLst/>
            </a:prstGeom>
            <a:ln>
              <a:solidFill>
                <a:schemeClr val="accent4"/>
              </a:solidFill>
            </a:ln>
          </p:spPr>
        </p:pic>
        <p:pic>
          <p:nvPicPr>
            <p:cNvPr id="42" name="Picture 41">
              <a:extLst>
                <a:ext uri="{FF2B5EF4-FFF2-40B4-BE49-F238E27FC236}">
                  <a16:creationId xmlns:a16="http://schemas.microsoft.com/office/drawing/2014/main" id="{35BE0480-A496-4741-8CD4-C5925713E134}"/>
                </a:ext>
              </a:extLst>
            </p:cNvPr>
            <p:cNvPicPr>
              <a:picLocks noChangeAspect="1"/>
            </p:cNvPicPr>
            <p:nvPr/>
          </p:nvPicPr>
          <p:blipFill>
            <a:blip r:embed="rId4"/>
            <a:stretch>
              <a:fillRect/>
            </a:stretch>
          </p:blipFill>
          <p:spPr>
            <a:xfrm rot="10800000">
              <a:off x="10420314" y="4478859"/>
              <a:ext cx="275208" cy="275208"/>
            </a:xfrm>
            <a:prstGeom prst="rect">
              <a:avLst/>
            </a:prstGeom>
            <a:ln>
              <a:solidFill>
                <a:schemeClr val="accent4"/>
              </a:solidFill>
            </a:ln>
          </p:spPr>
        </p:pic>
        <p:cxnSp>
          <p:nvCxnSpPr>
            <p:cNvPr id="64" name="Straight Arrow Connector 63">
              <a:extLst>
                <a:ext uri="{FF2B5EF4-FFF2-40B4-BE49-F238E27FC236}">
                  <a16:creationId xmlns:a16="http://schemas.microsoft.com/office/drawing/2014/main" id="{AF5BFBA5-F03B-B743-B1EE-AA341BC5BD30}"/>
                </a:ext>
              </a:extLst>
            </p:cNvPr>
            <p:cNvCxnSpPr>
              <a:cxnSpLocks/>
            </p:cNvCxnSpPr>
            <p:nvPr/>
          </p:nvCxnSpPr>
          <p:spPr>
            <a:xfrm flipH="1" flipV="1">
              <a:off x="9285881" y="3897572"/>
              <a:ext cx="437974" cy="185093"/>
            </a:xfrm>
            <a:prstGeom prst="straightConnector1">
              <a:avLst/>
            </a:prstGeom>
            <a:ln w="34925" cap="rnd" cmpd="sng">
              <a:solidFill>
                <a:schemeClr val="accent4"/>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492E4B92-4EC6-4FC0-BA3A-F11B2B4F48B6}"/>
              </a:ext>
            </a:extLst>
          </p:cNvPr>
          <p:cNvGrpSpPr/>
          <p:nvPr/>
        </p:nvGrpSpPr>
        <p:grpSpPr>
          <a:xfrm>
            <a:off x="2927647" y="4237219"/>
            <a:ext cx="6759745" cy="2088867"/>
            <a:chOff x="3008468" y="4237219"/>
            <a:chExt cx="6637028" cy="2088867"/>
          </a:xfrm>
        </p:grpSpPr>
        <p:grpSp>
          <p:nvGrpSpPr>
            <p:cNvPr id="29" name="Group 28">
              <a:extLst>
                <a:ext uri="{FF2B5EF4-FFF2-40B4-BE49-F238E27FC236}">
                  <a16:creationId xmlns:a16="http://schemas.microsoft.com/office/drawing/2014/main" id="{C1D054E3-9252-421B-890C-3B61503598A1}"/>
                </a:ext>
              </a:extLst>
            </p:cNvPr>
            <p:cNvGrpSpPr/>
            <p:nvPr/>
          </p:nvGrpSpPr>
          <p:grpSpPr>
            <a:xfrm>
              <a:off x="3071836" y="4284294"/>
              <a:ext cx="6573660" cy="2041792"/>
              <a:chOff x="3071836" y="4284294"/>
              <a:chExt cx="6573660" cy="2041792"/>
            </a:xfrm>
          </p:grpSpPr>
          <p:sp>
            <p:nvSpPr>
              <p:cNvPr id="31" name="Rectangle 30">
                <a:extLst>
                  <a:ext uri="{FF2B5EF4-FFF2-40B4-BE49-F238E27FC236}">
                    <a16:creationId xmlns:a16="http://schemas.microsoft.com/office/drawing/2014/main" id="{41E6D4D0-5F5C-4EBF-B995-E76929D54EB6}"/>
                  </a:ext>
                </a:extLst>
              </p:cNvPr>
              <p:cNvSpPr/>
              <p:nvPr/>
            </p:nvSpPr>
            <p:spPr>
              <a:xfrm>
                <a:off x="3071836" y="4284294"/>
                <a:ext cx="6573660" cy="2041792"/>
              </a:xfrm>
              <a:prstGeom prst="rect">
                <a:avLst/>
              </a:prstGeom>
              <a:solidFill>
                <a:srgbClr val="CC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pic>
            <p:nvPicPr>
              <p:cNvPr id="32" name="Picture 31">
                <a:extLst>
                  <a:ext uri="{FF2B5EF4-FFF2-40B4-BE49-F238E27FC236}">
                    <a16:creationId xmlns:a16="http://schemas.microsoft.com/office/drawing/2014/main" id="{ABAFF7B5-ED0C-4ABA-A547-C06C9F6013C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89062" y="4556506"/>
                <a:ext cx="6269795" cy="1453702"/>
              </a:xfrm>
              <a:prstGeom prst="rect">
                <a:avLst/>
              </a:prstGeom>
            </p:spPr>
          </p:pic>
        </p:grpSp>
        <p:sp>
          <p:nvSpPr>
            <p:cNvPr id="30" name="Rectangle 29">
              <a:extLst>
                <a:ext uri="{FF2B5EF4-FFF2-40B4-BE49-F238E27FC236}">
                  <a16:creationId xmlns:a16="http://schemas.microsoft.com/office/drawing/2014/main" id="{C3CEC833-8275-434D-B3F1-3EE93CD1872E}"/>
                </a:ext>
              </a:extLst>
            </p:cNvPr>
            <p:cNvSpPr/>
            <p:nvPr/>
          </p:nvSpPr>
          <p:spPr>
            <a:xfrm>
              <a:off x="3008468" y="4237219"/>
              <a:ext cx="6635355" cy="1052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grpSp>
      <p:grpSp>
        <p:nvGrpSpPr>
          <p:cNvPr id="33" name="Group 32">
            <a:extLst>
              <a:ext uri="{FF2B5EF4-FFF2-40B4-BE49-F238E27FC236}">
                <a16:creationId xmlns:a16="http://schemas.microsoft.com/office/drawing/2014/main" id="{371ED835-6A00-4A27-8DDC-92241E612D91}"/>
              </a:ext>
            </a:extLst>
          </p:cNvPr>
          <p:cNvGrpSpPr/>
          <p:nvPr/>
        </p:nvGrpSpPr>
        <p:grpSpPr>
          <a:xfrm>
            <a:off x="454340" y="3654872"/>
            <a:ext cx="9096879" cy="2284462"/>
            <a:chOff x="454340" y="3654872"/>
            <a:chExt cx="9096879" cy="2284462"/>
          </a:xfrm>
        </p:grpSpPr>
        <p:grpSp>
          <p:nvGrpSpPr>
            <p:cNvPr id="34" name="Group 33">
              <a:extLst>
                <a:ext uri="{FF2B5EF4-FFF2-40B4-BE49-F238E27FC236}">
                  <a16:creationId xmlns:a16="http://schemas.microsoft.com/office/drawing/2014/main" id="{9961761E-4DB9-4EFD-BD1E-5AA6D380BB97}"/>
                </a:ext>
              </a:extLst>
            </p:cNvPr>
            <p:cNvGrpSpPr/>
            <p:nvPr/>
          </p:nvGrpSpPr>
          <p:grpSpPr>
            <a:xfrm>
              <a:off x="454340" y="3654872"/>
              <a:ext cx="3553428" cy="2278082"/>
              <a:chOff x="767408" y="3771358"/>
              <a:chExt cx="3553428" cy="2278082"/>
            </a:xfrm>
          </p:grpSpPr>
          <p:sp>
            <p:nvSpPr>
              <p:cNvPr id="36" name="Rounded Rectangle 31">
                <a:extLst>
                  <a:ext uri="{FF2B5EF4-FFF2-40B4-BE49-F238E27FC236}">
                    <a16:creationId xmlns:a16="http://schemas.microsoft.com/office/drawing/2014/main" id="{7308D3D3-95EC-434F-AC7F-7F7860AFE20A}"/>
                  </a:ext>
                </a:extLst>
              </p:cNvPr>
              <p:cNvSpPr/>
              <p:nvPr/>
            </p:nvSpPr>
            <p:spPr>
              <a:xfrm>
                <a:off x="767408" y="3771358"/>
                <a:ext cx="2327010" cy="2278082"/>
              </a:xfrm>
              <a:prstGeom prst="roundRect">
                <a:avLst/>
              </a:prstGeom>
              <a:solidFill>
                <a:schemeClr val="bg1"/>
              </a:solidFill>
              <a:ln w="25400">
                <a:solidFill>
                  <a:schemeClr val="accent4"/>
                </a:solidFill>
              </a:ln>
              <a:effectLst>
                <a:reflection blurRad="63500" stA="52000" endA="300" endPos="16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he-IL" sz="1200" dirty="0">
                    <a:solidFill>
                      <a:schemeClr val="tx2"/>
                    </a:solidFill>
                    <a:latin typeface="Fb Tipograf" panose="02020503050405020304" pitchFamily="18" charset="-79"/>
                    <a:cs typeface="Fb Tipograf" panose="02020503050405020304" pitchFamily="18" charset="-79"/>
                  </a:rPr>
                  <a:t>לאחר קריאת הקטע תוכלו לעבור לשאלות בהקשת </a:t>
                </a:r>
                <a:r>
                  <a:rPr lang="en-US" sz="1200" dirty="0">
                    <a:solidFill>
                      <a:schemeClr val="tx2"/>
                    </a:solidFill>
                    <a:latin typeface="FbTypographEng" panose="02020503050405020304" pitchFamily="18" charset="-79"/>
                    <a:cs typeface="FbTypographEng" panose="02020503050405020304" pitchFamily="18" charset="-79"/>
                  </a:rPr>
                  <a:t>&lt;Enter&gt;</a:t>
                </a:r>
                <a:r>
                  <a:rPr lang="he-IL" sz="1200" dirty="0">
                    <a:solidFill>
                      <a:schemeClr val="tx2"/>
                    </a:solidFill>
                    <a:latin typeface="FbTypographEng" panose="02020503050405020304" pitchFamily="18" charset="-79"/>
                    <a:cs typeface="FbTypographEng" panose="02020503050405020304" pitchFamily="18" charset="-79"/>
                  </a:rPr>
                  <a:t>. </a:t>
                </a:r>
                <a:endParaRPr lang="en-US" sz="1200" dirty="0">
                  <a:solidFill>
                    <a:schemeClr val="tx2"/>
                  </a:solidFill>
                  <a:latin typeface="FbTypographEng" panose="02020503050405020304" pitchFamily="18" charset="-79"/>
                  <a:cs typeface="FbTypographEng" panose="02020503050405020304" pitchFamily="18" charset="-79"/>
                </a:endParaRPr>
              </a:p>
              <a:p>
                <a:pPr algn="r" rtl="1"/>
                <a:endParaRPr lang="en-US" sz="1200" dirty="0">
                  <a:solidFill>
                    <a:schemeClr val="tx2"/>
                  </a:solidFill>
                  <a:latin typeface="Fb Tipograf" panose="02020503050405020304" pitchFamily="18" charset="-79"/>
                  <a:cs typeface="Fb Tipograf" panose="02020503050405020304" pitchFamily="18" charset="-79"/>
                </a:endParaRPr>
              </a:p>
              <a:p>
                <a:pPr algn="r" rtl="1"/>
                <a:r>
                  <a:rPr lang="he-IL" sz="1200" dirty="0">
                    <a:solidFill>
                      <a:schemeClr val="tx2"/>
                    </a:solidFill>
                    <a:latin typeface="Fb Tipograf" panose="02020503050405020304" pitchFamily="18" charset="-79"/>
                    <a:cs typeface="Fb Tipograf" panose="02020503050405020304" pitchFamily="18" charset="-79"/>
                  </a:rPr>
                  <a:t>עליכם לבחור באפשרות התשובה המתאימה ביותר לכל שאלה לפי קטע הקריאה.</a:t>
                </a:r>
              </a:p>
              <a:p>
                <a:pPr algn="r" rtl="1"/>
                <a:endParaRPr lang="en-US" sz="1200" dirty="0">
                  <a:solidFill>
                    <a:schemeClr val="tx2"/>
                  </a:solidFill>
                  <a:latin typeface="Fb Tipograf" panose="02020503050405020304" pitchFamily="18" charset="-79"/>
                  <a:cs typeface="Fb Tipograf" panose="02020503050405020304" pitchFamily="18" charset="-79"/>
                </a:endParaRPr>
              </a:p>
              <a:p>
                <a:pPr algn="r" rtl="1"/>
                <a:r>
                  <a:rPr lang="he-IL" sz="1200" dirty="0">
                    <a:solidFill>
                      <a:schemeClr val="tx2"/>
                    </a:solidFill>
                    <a:latin typeface="Fb Tipograf" panose="02020503050405020304" pitchFamily="18" charset="-79"/>
                    <a:cs typeface="Fb Tipograf" panose="02020503050405020304" pitchFamily="18" charset="-79"/>
                  </a:rPr>
                  <a:t>לכל אחת מהשאלות הנוגעות לקטע מוקצב זמן נפרד (נוסף על הזמן המוקצב לקריאת הקטע).</a:t>
                </a:r>
              </a:p>
              <a:p>
                <a:pPr algn="r" rtl="1"/>
                <a:endParaRPr lang="he-IL" sz="1200" dirty="0">
                  <a:solidFill>
                    <a:schemeClr val="tx2"/>
                  </a:solidFill>
                  <a:latin typeface="Fb Tipograf" panose="02020503050405020304" pitchFamily="18" charset="-79"/>
                  <a:cs typeface="Fb Tipograf" panose="02020503050405020304" pitchFamily="18" charset="-79"/>
                </a:endParaRPr>
              </a:p>
            </p:txBody>
          </p:sp>
          <p:cxnSp>
            <p:nvCxnSpPr>
              <p:cNvPr id="37" name="Straight Arrow Connector 36">
                <a:extLst>
                  <a:ext uri="{FF2B5EF4-FFF2-40B4-BE49-F238E27FC236}">
                    <a16:creationId xmlns:a16="http://schemas.microsoft.com/office/drawing/2014/main" id="{3A426034-72D3-481B-8B91-D14B402A1B4B}"/>
                  </a:ext>
                </a:extLst>
              </p:cNvPr>
              <p:cNvCxnSpPr>
                <a:cxnSpLocks/>
              </p:cNvCxnSpPr>
              <p:nvPr/>
            </p:nvCxnSpPr>
            <p:spPr>
              <a:xfrm>
                <a:off x="3157786" y="5182839"/>
                <a:ext cx="1163050" cy="0"/>
              </a:xfrm>
              <a:prstGeom prst="straightConnector1">
                <a:avLst/>
              </a:prstGeom>
              <a:ln w="34925" cap="rnd" cmpd="sng">
                <a:solidFill>
                  <a:schemeClr val="accent4"/>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sp>
          <p:nvSpPr>
            <p:cNvPr id="35" name="Rounded Rectangle 43">
              <a:extLst>
                <a:ext uri="{FF2B5EF4-FFF2-40B4-BE49-F238E27FC236}">
                  <a16:creationId xmlns:a16="http://schemas.microsoft.com/office/drawing/2014/main" id="{3DCE83D7-22B5-4287-A5FE-E3D2B837F20B}"/>
                </a:ext>
              </a:extLst>
            </p:cNvPr>
            <p:cNvSpPr/>
            <p:nvPr/>
          </p:nvSpPr>
          <p:spPr>
            <a:xfrm>
              <a:off x="4014354" y="4530461"/>
              <a:ext cx="5536865" cy="1408873"/>
            </a:xfrm>
            <a:prstGeom prst="roundRect">
              <a:avLst/>
            </a:prstGeom>
            <a:noFill/>
            <a:ln w="25400">
              <a:solidFill>
                <a:schemeClr val="accent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0" eaLnBrk="1" latinLnBrk="0" hangingPunct="1"/>
              <a:endParaRPr lang="he-IL" sz="2700"/>
            </a:p>
          </p:txBody>
        </p:sp>
      </p:grpSp>
      <p:grpSp>
        <p:nvGrpSpPr>
          <p:cNvPr id="45" name="Group 44">
            <a:extLst>
              <a:ext uri="{FF2B5EF4-FFF2-40B4-BE49-F238E27FC236}">
                <a16:creationId xmlns:a16="http://schemas.microsoft.com/office/drawing/2014/main" id="{9C9EE407-17EC-4377-919B-30220558B6E8}"/>
              </a:ext>
            </a:extLst>
          </p:cNvPr>
          <p:cNvGrpSpPr/>
          <p:nvPr/>
        </p:nvGrpSpPr>
        <p:grpSpPr>
          <a:xfrm>
            <a:off x="9473485" y="1248679"/>
            <a:ext cx="179430" cy="2980329"/>
            <a:chOff x="9473485" y="1248679"/>
            <a:chExt cx="179430" cy="2980329"/>
          </a:xfrm>
        </p:grpSpPr>
        <p:sp>
          <p:nvSpPr>
            <p:cNvPr id="46" name="Rectangle 45">
              <a:extLst>
                <a:ext uri="{FF2B5EF4-FFF2-40B4-BE49-F238E27FC236}">
                  <a16:creationId xmlns:a16="http://schemas.microsoft.com/office/drawing/2014/main" id="{FB8B0F29-A906-47D7-B826-131D0A6323D6}"/>
                </a:ext>
              </a:extLst>
            </p:cNvPr>
            <p:cNvSpPr/>
            <p:nvPr/>
          </p:nvSpPr>
          <p:spPr>
            <a:xfrm>
              <a:off x="9473487" y="1248679"/>
              <a:ext cx="179428" cy="2980329"/>
            </a:xfrm>
            <a:prstGeom prst="rect">
              <a:avLst/>
            </a:prstGeom>
            <a:solidFill>
              <a:schemeClr val="bg1"/>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grpSp>
          <p:nvGrpSpPr>
            <p:cNvPr id="47" name="Group 46">
              <a:extLst>
                <a:ext uri="{FF2B5EF4-FFF2-40B4-BE49-F238E27FC236}">
                  <a16:creationId xmlns:a16="http://schemas.microsoft.com/office/drawing/2014/main" id="{93FE65AF-45D5-4135-B821-71D693A895E7}"/>
                </a:ext>
              </a:extLst>
            </p:cNvPr>
            <p:cNvGrpSpPr/>
            <p:nvPr/>
          </p:nvGrpSpPr>
          <p:grpSpPr>
            <a:xfrm>
              <a:off x="9475670" y="1259109"/>
              <a:ext cx="155896" cy="196019"/>
              <a:chOff x="9475670" y="1259109"/>
              <a:chExt cx="155896" cy="196019"/>
            </a:xfrm>
          </p:grpSpPr>
          <p:sp>
            <p:nvSpPr>
              <p:cNvPr id="54" name="Rectangle 53">
                <a:extLst>
                  <a:ext uri="{FF2B5EF4-FFF2-40B4-BE49-F238E27FC236}">
                    <a16:creationId xmlns:a16="http://schemas.microsoft.com/office/drawing/2014/main" id="{6EA1C619-5FA1-4A8F-B37C-1E8AEDF1F44F}"/>
                  </a:ext>
                </a:extLst>
              </p:cNvPr>
              <p:cNvSpPr/>
              <p:nvPr/>
            </p:nvSpPr>
            <p:spPr>
              <a:xfrm>
                <a:off x="9475670" y="1259109"/>
                <a:ext cx="155896" cy="196019"/>
              </a:xfrm>
              <a:prstGeom prst="rect">
                <a:avLst/>
              </a:prstGeom>
              <a:solidFill>
                <a:srgbClr val="DDDDDD"/>
              </a:solidFill>
              <a:ln>
                <a:solidFill>
                  <a:schemeClr val="bg1"/>
                </a:solidFill>
              </a:ln>
              <a:effectLst>
                <a:outerShdw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sp>
            <p:nvSpPr>
              <p:cNvPr id="56" name="Isosceles Triangle 55">
                <a:extLst>
                  <a:ext uri="{FF2B5EF4-FFF2-40B4-BE49-F238E27FC236}">
                    <a16:creationId xmlns:a16="http://schemas.microsoft.com/office/drawing/2014/main" id="{82345941-2A4C-4196-A33E-02BEAE3DE68F}"/>
                  </a:ext>
                </a:extLst>
              </p:cNvPr>
              <p:cNvSpPr/>
              <p:nvPr/>
            </p:nvSpPr>
            <p:spPr>
              <a:xfrm>
                <a:off x="9517618" y="1304764"/>
                <a:ext cx="72000" cy="72000"/>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grpSp>
        <p:sp>
          <p:nvSpPr>
            <p:cNvPr id="48" name="Rectangle 47">
              <a:extLst>
                <a:ext uri="{FF2B5EF4-FFF2-40B4-BE49-F238E27FC236}">
                  <a16:creationId xmlns:a16="http://schemas.microsoft.com/office/drawing/2014/main" id="{CB3B6DFA-F08E-489E-BD19-559A78E01882}"/>
                </a:ext>
              </a:extLst>
            </p:cNvPr>
            <p:cNvSpPr/>
            <p:nvPr/>
          </p:nvSpPr>
          <p:spPr>
            <a:xfrm>
              <a:off x="9481744" y="1475906"/>
              <a:ext cx="170338" cy="196019"/>
            </a:xfrm>
            <a:prstGeom prst="rect">
              <a:avLst/>
            </a:prstGeom>
            <a:solidFill>
              <a:schemeClr val="tx1">
                <a:lumMod val="50000"/>
                <a:lumOff val="50000"/>
              </a:schemeClr>
            </a:solidFill>
            <a:ln>
              <a:solidFill>
                <a:schemeClr val="bg1"/>
              </a:solidFill>
            </a:ln>
            <a:effectLst>
              <a:outerShdw blurRad="50800" dist="76200" dir="2700000" sx="66000" sy="6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grpSp>
          <p:nvGrpSpPr>
            <p:cNvPr id="49" name="Group 48">
              <a:extLst>
                <a:ext uri="{FF2B5EF4-FFF2-40B4-BE49-F238E27FC236}">
                  <a16:creationId xmlns:a16="http://schemas.microsoft.com/office/drawing/2014/main" id="{ADA2C0B6-7C48-48FD-B04A-14846824B66C}"/>
                </a:ext>
              </a:extLst>
            </p:cNvPr>
            <p:cNvGrpSpPr/>
            <p:nvPr/>
          </p:nvGrpSpPr>
          <p:grpSpPr>
            <a:xfrm rot="10800000">
              <a:off x="9473485" y="4015350"/>
              <a:ext cx="179429" cy="196019"/>
              <a:chOff x="9708729" y="6326095"/>
              <a:chExt cx="179429" cy="196019"/>
            </a:xfrm>
            <a:effectLst>
              <a:outerShdw blurRad="50800" dist="12700" dir="5400000" sx="7000" sy="7000" algn="ctr" rotWithShape="0">
                <a:srgbClr val="000000">
                  <a:alpha val="43137"/>
                </a:srgbClr>
              </a:outerShdw>
            </a:effectLst>
          </p:grpSpPr>
          <p:sp>
            <p:nvSpPr>
              <p:cNvPr id="50" name="Rectangle 49">
                <a:extLst>
                  <a:ext uri="{FF2B5EF4-FFF2-40B4-BE49-F238E27FC236}">
                    <a16:creationId xmlns:a16="http://schemas.microsoft.com/office/drawing/2014/main" id="{726E4FA0-00D3-46D5-BB0C-226888F9655A}"/>
                  </a:ext>
                </a:extLst>
              </p:cNvPr>
              <p:cNvSpPr/>
              <p:nvPr/>
            </p:nvSpPr>
            <p:spPr>
              <a:xfrm>
                <a:off x="9708729" y="6326095"/>
                <a:ext cx="179429" cy="196019"/>
              </a:xfrm>
              <a:prstGeom prst="rect">
                <a:avLst/>
              </a:prstGeom>
              <a:solidFill>
                <a:srgbClr val="DDDDDD"/>
              </a:solidFill>
              <a:ln>
                <a:solidFill>
                  <a:schemeClr val="bg1"/>
                </a:solidFill>
              </a:ln>
              <a:effectLst>
                <a:outerShdw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sp>
            <p:nvSpPr>
              <p:cNvPr id="51" name="Isosceles Triangle 50">
                <a:extLst>
                  <a:ext uri="{FF2B5EF4-FFF2-40B4-BE49-F238E27FC236}">
                    <a16:creationId xmlns:a16="http://schemas.microsoft.com/office/drawing/2014/main" id="{A2D3550C-63A9-4849-B02B-AC394685747B}"/>
                  </a:ext>
                </a:extLst>
              </p:cNvPr>
              <p:cNvSpPr/>
              <p:nvPr/>
            </p:nvSpPr>
            <p:spPr>
              <a:xfrm>
                <a:off x="9765573" y="6377189"/>
                <a:ext cx="72000" cy="72000"/>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grpSp>
      </p:grpSp>
      <p:grpSp>
        <p:nvGrpSpPr>
          <p:cNvPr id="2" name="Group 1">
            <a:extLst>
              <a:ext uri="{FF2B5EF4-FFF2-40B4-BE49-F238E27FC236}">
                <a16:creationId xmlns:a16="http://schemas.microsoft.com/office/drawing/2014/main" id="{68F1F398-EF05-4EE9-9B04-F83168D94475}"/>
              </a:ext>
            </a:extLst>
          </p:cNvPr>
          <p:cNvGrpSpPr/>
          <p:nvPr/>
        </p:nvGrpSpPr>
        <p:grpSpPr>
          <a:xfrm>
            <a:off x="9254438" y="1333859"/>
            <a:ext cx="2608752" cy="1630123"/>
            <a:chOff x="9254438" y="1333859"/>
            <a:chExt cx="2608752" cy="1630123"/>
          </a:xfrm>
        </p:grpSpPr>
        <p:sp>
          <p:nvSpPr>
            <p:cNvPr id="58" name="Rounded Rectangle 26">
              <a:extLst>
                <a:ext uri="{FF2B5EF4-FFF2-40B4-BE49-F238E27FC236}">
                  <a16:creationId xmlns:a16="http://schemas.microsoft.com/office/drawing/2014/main" id="{D08E5EAC-F1FE-41F5-8C2E-E5A764302B62}"/>
                </a:ext>
              </a:extLst>
            </p:cNvPr>
            <p:cNvSpPr/>
            <p:nvPr/>
          </p:nvSpPr>
          <p:spPr>
            <a:xfrm>
              <a:off x="9966503" y="1333859"/>
              <a:ext cx="1896687" cy="1630123"/>
            </a:xfrm>
            <a:prstGeom prst="roundRect">
              <a:avLst/>
            </a:prstGeom>
            <a:solidFill>
              <a:schemeClr val="bg1"/>
            </a:solidFill>
            <a:ln w="25400">
              <a:solidFill>
                <a:schemeClr val="accent2"/>
              </a:solidFill>
            </a:ln>
            <a:effectLst>
              <a:reflection blurRad="63500" stA="52000" endA="300" endPos="16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he-IL" sz="1200" dirty="0">
                  <a:solidFill>
                    <a:schemeClr val="tx2"/>
                  </a:solidFill>
                  <a:latin typeface="Fb Tipograf" panose="02020503050405020304" pitchFamily="18" charset="-79"/>
                  <a:cs typeface="Fb Tipograf" panose="02020503050405020304" pitchFamily="18" charset="-79"/>
                </a:rPr>
                <a:t>תחילה יוצג לפניכם קטע הקריאה בלבד, ויוקצב לו זמן נפרד.</a:t>
              </a:r>
            </a:p>
            <a:p>
              <a:pPr algn="r" rtl="1"/>
              <a:r>
                <a:rPr lang="he-IL" sz="1200" dirty="0">
                  <a:solidFill>
                    <a:schemeClr val="tx2"/>
                  </a:solidFill>
                  <a:latin typeface="Fb Tipograf" panose="02020803050405020304" charset="-79"/>
                  <a:cs typeface="Fb Tipograf" panose="02020803050405020304" charset="-79"/>
                </a:rPr>
                <a:t>ניצול חלקי של הזמן המוקצב לקריאת הקטע </a:t>
              </a:r>
              <a:r>
                <a:rPr lang="he-IL" sz="1200" b="1" dirty="0">
                  <a:solidFill>
                    <a:schemeClr val="tx2"/>
                  </a:solidFill>
                  <a:latin typeface="Fb Tipograf" panose="02020803050405020304" charset="-79"/>
                  <a:cs typeface="Fb Tipograf" panose="02020803050405020304" charset="-79"/>
                </a:rPr>
                <a:t>אינו</a:t>
              </a:r>
              <a:r>
                <a:rPr lang="he-IL" sz="1200" dirty="0">
                  <a:solidFill>
                    <a:schemeClr val="tx2"/>
                  </a:solidFill>
                  <a:latin typeface="Fb Tipograf" panose="02020803050405020304" charset="-79"/>
                  <a:cs typeface="Fb Tipograf" panose="02020803050405020304" charset="-79"/>
                </a:rPr>
                <a:t> מזכה בתוספת זמן לפתרון השאלות.</a:t>
              </a:r>
            </a:p>
          </p:txBody>
        </p:sp>
        <p:cxnSp>
          <p:nvCxnSpPr>
            <p:cNvPr id="59" name="Straight Arrow Connector 58">
              <a:extLst>
                <a:ext uri="{FF2B5EF4-FFF2-40B4-BE49-F238E27FC236}">
                  <a16:creationId xmlns:a16="http://schemas.microsoft.com/office/drawing/2014/main" id="{34E3E0C9-6186-4B34-B988-9FBA2756D262}"/>
                </a:ext>
              </a:extLst>
            </p:cNvPr>
            <p:cNvCxnSpPr>
              <a:cxnSpLocks/>
              <a:stCxn id="58" idx="1"/>
            </p:cNvCxnSpPr>
            <p:nvPr/>
          </p:nvCxnSpPr>
          <p:spPr>
            <a:xfrm flipH="1">
              <a:off x="9254438" y="2148921"/>
              <a:ext cx="712065" cy="0"/>
            </a:xfrm>
            <a:prstGeom prst="straightConnector1">
              <a:avLst/>
            </a:prstGeom>
            <a:ln w="28575" cap="rnd" cmpd="sng">
              <a:solidFill>
                <a:schemeClr val="accent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60910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42" presetClass="path" presetSubtype="0" accel="50000" decel="50000" fill="hold" nodeType="withEffect">
                                  <p:stCondLst>
                                    <p:cond delay="0"/>
                                  </p:stCondLst>
                                  <p:childTnLst>
                                    <p:animMotion origin="layout" path="M -4.375E-6 2.59259E-6 L -4.375E-6 -0.22431 " pathEditMode="relative" rAng="0" ptsTypes="AA">
                                      <p:cBhvr>
                                        <p:cTn id="14" dur="2000" fill="hold"/>
                                        <p:tgtEl>
                                          <p:spTgt spid="9"/>
                                        </p:tgtEl>
                                        <p:attrNameLst>
                                          <p:attrName>ppt_x</p:attrName>
                                          <p:attrName>ppt_y</p:attrName>
                                        </p:attrNameLst>
                                      </p:cBhvr>
                                      <p:rCtr x="0" y="-11227"/>
                                    </p:animMotion>
                                  </p:childTnLst>
                                </p:cTn>
                              </p:par>
                              <p:par>
                                <p:cTn id="15" presetID="0" presetClass="path" presetSubtype="0" accel="50000" decel="50000" fill="hold" grpId="0" nodeType="withEffect">
                                  <p:stCondLst>
                                    <p:cond delay="0"/>
                                  </p:stCondLst>
                                  <p:childTnLst>
                                    <p:animMotion origin="layout" path="M 4.58333E-6 1.85185E-6 L 4.58333E-6 0.59606 " pathEditMode="relative" rAng="0" ptsTypes="AA">
                                      <p:cBhvr>
                                        <p:cTn id="16" dur="2000" fill="hold"/>
                                        <p:tgtEl>
                                          <p:spTgt spid="25"/>
                                        </p:tgtEl>
                                        <p:attrNameLst>
                                          <p:attrName>ppt_x</p:attrName>
                                          <p:attrName>ppt_y</p:attrName>
                                        </p:attrNameLst>
                                      </p:cBhvr>
                                      <p:rCtr x="0" y="29792"/>
                                    </p:animMotion>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par>
                                <p:cTn id="22" presetID="10" presetClass="entr" presetSubtype="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par>
                                <p:cTn id="25" presetID="10" presetClass="entr" presetSubtype="0" fill="hold" nodeType="with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51384" y="2708920"/>
            <a:ext cx="10515600" cy="1325563"/>
          </a:xfrm>
          <a:prstGeom prst="rect">
            <a:avLst/>
          </a:prstGeom>
          <a:solidFill>
            <a:schemeClr val="bg1"/>
          </a:solidFill>
        </p:spPr>
        <p:txBody>
          <a:bodyPr>
            <a:normAutofit/>
          </a:bodyPr>
          <a:lstStyle/>
          <a:p>
            <a:pPr algn="r"/>
            <a:r>
              <a:rPr lang="he-IL" sz="4000" b="1" spc="-100" dirty="0">
                <a:solidFill>
                  <a:schemeClr val="accent2"/>
                </a:solidFill>
                <a:latin typeface="Fb Tipograf" panose="02020503050405020304" pitchFamily="18" charset="-79"/>
                <a:cs typeface="Fb Tipograf" panose="02020503050405020304" pitchFamily="18" charset="-79"/>
              </a:rPr>
              <a:t>הסתיימו ההסברים </a:t>
            </a:r>
          </a:p>
        </p:txBody>
      </p:sp>
      <p:pic>
        <p:nvPicPr>
          <p:cNvPr id="3" name="Picture 2">
            <a:extLst>
              <a:ext uri="{FF2B5EF4-FFF2-40B4-BE49-F238E27FC236}">
                <a16:creationId xmlns:a16="http://schemas.microsoft.com/office/drawing/2014/main" id="{C09392D0-8C7E-7E41-913E-F4B20122EAB7}"/>
              </a:ext>
            </a:extLst>
          </p:cNvPr>
          <p:cNvPicPr>
            <a:picLocks noChangeAspect="1"/>
          </p:cNvPicPr>
          <p:nvPr/>
        </p:nvPicPr>
        <p:blipFill>
          <a:blip r:embed="rId3"/>
          <a:stretch>
            <a:fillRect/>
          </a:stretch>
        </p:blipFill>
        <p:spPr>
          <a:xfrm>
            <a:off x="985387" y="972108"/>
            <a:ext cx="5635435" cy="4913784"/>
          </a:xfrm>
          <a:prstGeom prst="rect">
            <a:avLst/>
          </a:prstGeom>
        </p:spPr>
      </p:pic>
      <p:pic>
        <p:nvPicPr>
          <p:cNvPr id="11" name="Picture 10">
            <a:extLst>
              <a:ext uri="{FF2B5EF4-FFF2-40B4-BE49-F238E27FC236}">
                <a16:creationId xmlns:a16="http://schemas.microsoft.com/office/drawing/2014/main" id="{5A992F62-BFFE-421F-8249-A191501F475E}"/>
              </a:ext>
            </a:extLst>
          </p:cNvPr>
          <p:cNvPicPr>
            <a:picLocks noChangeAspect="1"/>
          </p:cNvPicPr>
          <p:nvPr/>
        </p:nvPicPr>
        <p:blipFill>
          <a:blip r:embed="rId4"/>
          <a:stretch>
            <a:fillRect/>
          </a:stretch>
        </p:blipFill>
        <p:spPr>
          <a:xfrm flipV="1">
            <a:off x="6361866" y="6338806"/>
            <a:ext cx="305730" cy="191873"/>
          </a:xfrm>
          <a:prstGeom prst="rect">
            <a:avLst/>
          </a:prstGeom>
        </p:spPr>
      </p:pic>
      <p:grpSp>
        <p:nvGrpSpPr>
          <p:cNvPr id="6" name="Group 5">
            <a:extLst>
              <a:ext uri="{FF2B5EF4-FFF2-40B4-BE49-F238E27FC236}">
                <a16:creationId xmlns:a16="http://schemas.microsoft.com/office/drawing/2014/main" id="{73DB7F00-C210-453E-8977-BD1F1EB698B0}"/>
              </a:ext>
            </a:extLst>
          </p:cNvPr>
          <p:cNvGrpSpPr/>
          <p:nvPr/>
        </p:nvGrpSpPr>
        <p:grpSpPr>
          <a:xfrm>
            <a:off x="6023992" y="6165304"/>
            <a:ext cx="936104" cy="377168"/>
            <a:chOff x="10344472" y="6204709"/>
            <a:chExt cx="936104" cy="377168"/>
          </a:xfrm>
        </p:grpSpPr>
        <p:sp>
          <p:nvSpPr>
            <p:cNvPr id="7" name="Rounded Rectangle 19">
              <a:extLst>
                <a:ext uri="{FF2B5EF4-FFF2-40B4-BE49-F238E27FC236}">
                  <a16:creationId xmlns:a16="http://schemas.microsoft.com/office/drawing/2014/main" id="{B7BCCCAF-ECD3-4BCF-A076-196FA6EDC301}"/>
                </a:ext>
              </a:extLst>
            </p:cNvPr>
            <p:cNvSpPr/>
            <p:nvPr/>
          </p:nvSpPr>
          <p:spPr>
            <a:xfrm>
              <a:off x="10344472" y="6204709"/>
              <a:ext cx="936104" cy="377168"/>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he-IL" sz="1400" dirty="0">
                  <a:solidFill>
                    <a:prstClr val="white"/>
                  </a:solidFill>
                  <a:latin typeface="Fb Tipograf" panose="02020503050405020304" pitchFamily="18" charset="-79"/>
                  <a:cs typeface="Fb Tipograf" panose="02020503050405020304" pitchFamily="18" charset="-79"/>
                </a:rPr>
                <a:t>חזור</a:t>
              </a:r>
              <a:r>
                <a:rPr lang="en-US" sz="1400" dirty="0">
                  <a:solidFill>
                    <a:prstClr val="white"/>
                  </a:solidFill>
                  <a:latin typeface="Fb Tipograf" panose="02020503050405020304" pitchFamily="18" charset="-79"/>
                  <a:cs typeface="Fb Tipograf" panose="02020503050405020304" pitchFamily="18" charset="-79"/>
                </a:rPr>
                <a:t>   </a:t>
              </a:r>
              <a:endParaRPr lang="he-IL" sz="2700" dirty="0"/>
            </a:p>
          </p:txBody>
        </p:sp>
        <p:pic>
          <p:nvPicPr>
            <p:cNvPr id="8" name="Picture 7">
              <a:extLst>
                <a:ext uri="{FF2B5EF4-FFF2-40B4-BE49-F238E27FC236}">
                  <a16:creationId xmlns:a16="http://schemas.microsoft.com/office/drawing/2014/main" id="{C7266454-10E9-4138-9659-C1C461F11A8A}"/>
                </a:ext>
              </a:extLst>
            </p:cNvPr>
            <p:cNvPicPr>
              <a:picLocks noChangeAspect="1"/>
            </p:cNvPicPr>
            <p:nvPr/>
          </p:nvPicPr>
          <p:blipFill>
            <a:blip r:embed="rId4"/>
            <a:stretch>
              <a:fillRect/>
            </a:stretch>
          </p:blipFill>
          <p:spPr>
            <a:xfrm flipV="1">
              <a:off x="10451948" y="6297356"/>
              <a:ext cx="305730" cy="191873"/>
            </a:xfrm>
            <a:prstGeom prst="rect">
              <a:avLst/>
            </a:prstGeom>
          </p:spPr>
        </p:pic>
      </p:grpSp>
    </p:spTree>
    <p:extLst>
      <p:ext uri="{BB962C8B-B14F-4D97-AF65-F5344CB8AC3E}">
        <p14:creationId xmlns:p14="http://schemas.microsoft.com/office/powerpoint/2010/main" val="2652551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C939C-948E-AD45-BAFF-1D5A72CF47AD}"/>
              </a:ext>
            </a:extLst>
          </p:cNvPr>
          <p:cNvSpPr>
            <a:spLocks noGrp="1"/>
          </p:cNvSpPr>
          <p:nvPr>
            <p:ph type="title"/>
          </p:nvPr>
        </p:nvSpPr>
        <p:spPr/>
        <p:txBody>
          <a:bodyPr/>
          <a:lstStyle/>
          <a:p>
            <a:pPr rtl="0"/>
            <a:r>
              <a:rPr lang="he-IL" dirty="0"/>
              <a:t>הסברים בקצרה</a:t>
            </a:r>
          </a:p>
        </p:txBody>
      </p:sp>
      <p:sp>
        <p:nvSpPr>
          <p:cNvPr id="10" name="Content Placeholder 9">
            <a:extLst>
              <a:ext uri="{FF2B5EF4-FFF2-40B4-BE49-F238E27FC236}">
                <a16:creationId xmlns:a16="http://schemas.microsoft.com/office/drawing/2014/main" id="{EB7F9D95-4D4F-2442-A640-598F1E87D20C}"/>
              </a:ext>
            </a:extLst>
          </p:cNvPr>
          <p:cNvSpPr>
            <a:spLocks noGrp="1"/>
          </p:cNvSpPr>
          <p:nvPr>
            <p:ph idx="1"/>
          </p:nvPr>
        </p:nvSpPr>
        <p:spPr/>
        <p:txBody>
          <a:bodyPr>
            <a:normAutofit fontScale="62500" lnSpcReduction="20000"/>
          </a:bodyPr>
          <a:lstStyle/>
          <a:p>
            <a:pPr>
              <a:lnSpc>
                <a:spcPts val="2220"/>
              </a:lnSpc>
            </a:pPr>
            <a:r>
              <a:rPr lang="he-IL" sz="2900" dirty="0"/>
              <a:t>שאלות הבחינה הן שאלות ברירה שבהן עליכם לבחור בתשובה הנכונה מבין ארבע אפשרויות. </a:t>
            </a:r>
          </a:p>
          <a:p>
            <a:pPr>
              <a:lnSpc>
                <a:spcPts val="2220"/>
              </a:lnSpc>
            </a:pPr>
            <a:r>
              <a:rPr lang="he-IL" sz="2900" dirty="0"/>
              <a:t>כל שאלה תוצג על המסך בנפרד, ויוקצב לה זמן נפרד משלה. זאת שלא כמו בחינה פסיכומטרית רגילה, שבה הזמן מוקצב לפי פרקים. </a:t>
            </a:r>
            <a:endParaRPr lang="en-US" sz="2900" dirty="0"/>
          </a:p>
          <a:p>
            <a:pPr>
              <a:lnSpc>
                <a:spcPct val="120000"/>
              </a:lnSpc>
            </a:pPr>
            <a:r>
              <a:rPr lang="he-IL" sz="2900" dirty="0"/>
              <a:t>מתן תשובה לפני תום הזמן המוקצב </a:t>
            </a:r>
            <a:r>
              <a:rPr lang="he-IL" sz="2900" b="1" dirty="0"/>
              <a:t>לא</a:t>
            </a:r>
            <a:r>
              <a:rPr lang="he-IL" sz="2900" dirty="0"/>
              <a:t> </a:t>
            </a:r>
            <a:r>
              <a:rPr lang="he-IL" sz="2900" b="1" dirty="0"/>
              <a:t>יזכה</a:t>
            </a:r>
            <a:r>
              <a:rPr lang="he-IL" sz="2900" dirty="0"/>
              <a:t> אתכם בתוספת זמן בשאלות אחרות.</a:t>
            </a:r>
            <a:endParaRPr lang="he-IL" sz="3200" dirty="0"/>
          </a:p>
          <a:p>
            <a:pPr>
              <a:lnSpc>
                <a:spcPct val="120000"/>
              </a:lnSpc>
            </a:pPr>
            <a:r>
              <a:rPr lang="he-IL" sz="2900" dirty="0"/>
              <a:t>בשאלות אשכול מוקצב זמן נפרד גם לקריאת קטע הקריאה או לעיון בתרשים. זמן זה </a:t>
            </a:r>
            <a:r>
              <a:rPr lang="he-IL" sz="2900" b="1" dirty="0"/>
              <a:t>נוסף</a:t>
            </a:r>
            <a:r>
              <a:rPr lang="he-IL" sz="2900" dirty="0"/>
              <a:t> על הזמן המוקצב לכל שאלה באשכול. הקטע או התרשים מוצגים גם בעת פתרון השאלות.</a:t>
            </a:r>
          </a:p>
          <a:p>
            <a:pPr>
              <a:lnSpc>
                <a:spcPts val="2220"/>
              </a:lnSpc>
            </a:pPr>
            <a:r>
              <a:rPr lang="he-IL" sz="2900" dirty="0"/>
              <a:t>אם סיימתם להשיב על שאלה ואתם רוצים לאשר את תשובתכם, עשו זאת באמצעות הקשה על </a:t>
            </a:r>
            <a:r>
              <a:rPr lang="en-US" sz="2900" dirty="0">
                <a:latin typeface="FbTypographEng" panose="02020503050405020304" pitchFamily="18" charset="-79"/>
                <a:cs typeface="FbTypographEng" panose="02020503050405020304" pitchFamily="18" charset="-79"/>
              </a:rPr>
              <a:t>&lt;Enter&gt;</a:t>
            </a:r>
            <a:r>
              <a:rPr lang="he-IL" sz="2900" dirty="0"/>
              <a:t>. אישור התשובה יעביר אתכם לשאלה הבאה. </a:t>
            </a:r>
          </a:p>
          <a:p>
            <a:pPr>
              <a:lnSpc>
                <a:spcPts val="2220"/>
              </a:lnSpc>
            </a:pPr>
            <a:r>
              <a:rPr lang="he-IL" sz="2900" b="1" dirty="0"/>
              <a:t>לאחר שעברתם לשאלה הבאה, לא תוכלו לחזור לשאלות קודמות.</a:t>
            </a:r>
          </a:p>
          <a:p>
            <a:pPr>
              <a:lnSpc>
                <a:spcPts val="2220"/>
              </a:lnSpc>
            </a:pPr>
            <a:r>
              <a:rPr lang="he-IL" sz="2900" dirty="0"/>
              <a:t>בבחינה יוצג על המסך שעון. תוכלו להסתירו או להחזירו באמצעות הקשה על &lt;</a:t>
            </a:r>
            <a:r>
              <a:rPr lang="en-US" sz="2900" dirty="0">
                <a:latin typeface="FbTypographEng" panose="02020503050405020304" pitchFamily="18" charset="-79"/>
                <a:cs typeface="FbTypographEng" panose="02020503050405020304" pitchFamily="18" charset="-79"/>
              </a:rPr>
              <a:t>F</a:t>
            </a:r>
            <a:r>
              <a:rPr lang="en-US" sz="2900" dirty="0"/>
              <a:t>12</a:t>
            </a:r>
            <a:r>
              <a:rPr lang="he-IL" sz="2900" dirty="0"/>
              <a:t>&gt;.</a:t>
            </a:r>
          </a:p>
          <a:p>
            <a:pPr algn="l" rtl="0">
              <a:lnSpc>
                <a:spcPts val="2220"/>
              </a:lnSpc>
            </a:pPr>
            <a:endParaRPr lang="he-IL" sz="1400" dirty="0"/>
          </a:p>
          <a:p>
            <a:pPr marL="228600" indent="-228600" algn="l" defTabSz="914400" rtl="0" eaLnBrk="1" latinLnBrk="0" hangingPunct="1">
              <a:lnSpc>
                <a:spcPts val="2700"/>
              </a:lnSpc>
              <a:spcBef>
                <a:spcPts val="1000"/>
              </a:spcBef>
              <a:buClr>
                <a:schemeClr val="accent1">
                  <a:lumMod val="75000"/>
                </a:schemeClr>
              </a:buClr>
              <a:buSzPct val="120000"/>
              <a:buFont typeface="Arial" panose="020B0604020202020204" pitchFamily="34" charset="0"/>
              <a:buChar char="•"/>
            </a:pPr>
            <a:endParaRPr lang="he-IL" sz="1400" dirty="0"/>
          </a:p>
        </p:txBody>
      </p:sp>
      <p:grpSp>
        <p:nvGrpSpPr>
          <p:cNvPr id="4" name="Group 3">
            <a:extLst>
              <a:ext uri="{FF2B5EF4-FFF2-40B4-BE49-F238E27FC236}">
                <a16:creationId xmlns:a16="http://schemas.microsoft.com/office/drawing/2014/main" id="{6B26F5AD-0499-2544-B2CE-B1107A55FEEC}"/>
              </a:ext>
            </a:extLst>
          </p:cNvPr>
          <p:cNvGrpSpPr/>
          <p:nvPr/>
        </p:nvGrpSpPr>
        <p:grpSpPr>
          <a:xfrm>
            <a:off x="10493018" y="4643844"/>
            <a:ext cx="264816" cy="369332"/>
            <a:chOff x="10597535" y="2864916"/>
            <a:chExt cx="264816" cy="369332"/>
          </a:xfrm>
        </p:grpSpPr>
        <p:sp>
          <p:nvSpPr>
            <p:cNvPr id="6" name="Oval 5">
              <a:extLst>
                <a:ext uri="{FF2B5EF4-FFF2-40B4-BE49-F238E27FC236}">
                  <a16:creationId xmlns:a16="http://schemas.microsoft.com/office/drawing/2014/main" id="{0C21D04C-1664-3D42-9546-BEDBB0984745}"/>
                </a:ext>
              </a:extLst>
            </p:cNvPr>
            <p:cNvSpPr/>
            <p:nvPr/>
          </p:nvSpPr>
          <p:spPr>
            <a:xfrm>
              <a:off x="10634717" y="2970266"/>
              <a:ext cx="176348" cy="176348"/>
            </a:xfrm>
            <a:prstGeom prst="ellipse">
              <a:avLst/>
            </a:prstGeom>
            <a:solidFill>
              <a:srgbClr val="FF8529"/>
            </a:solidFill>
            <a:ln>
              <a:solidFill>
                <a:srgbClr val="FF85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x-none"/>
            </a:p>
          </p:txBody>
        </p:sp>
        <p:sp>
          <p:nvSpPr>
            <p:cNvPr id="7" name="TextBox 6">
              <a:extLst>
                <a:ext uri="{FF2B5EF4-FFF2-40B4-BE49-F238E27FC236}">
                  <a16:creationId xmlns:a16="http://schemas.microsoft.com/office/drawing/2014/main" id="{7D7A9B2B-89BF-E541-98F8-32FCE60929AE}"/>
                </a:ext>
              </a:extLst>
            </p:cNvPr>
            <p:cNvSpPr txBox="1"/>
            <p:nvPr/>
          </p:nvSpPr>
          <p:spPr>
            <a:xfrm>
              <a:off x="10597535" y="2864916"/>
              <a:ext cx="264816" cy="369332"/>
            </a:xfrm>
            <a:prstGeom prst="rect">
              <a:avLst/>
            </a:prstGeom>
            <a:noFill/>
          </p:spPr>
          <p:txBody>
            <a:bodyPr wrap="none" rtlCol="0">
              <a:spAutoFit/>
            </a:bodyPr>
            <a:lstStyle/>
            <a:p>
              <a:r>
                <a:rPr lang="x-none" b="1" dirty="0">
                  <a:solidFill>
                    <a:schemeClr val="bg1"/>
                  </a:solidFill>
                  <a:latin typeface="Fb Tipograf Black" panose="02020503050405020304" pitchFamily="18" charset="-79"/>
                  <a:cs typeface="Fb Tipograf Black" panose="02020503050405020304" pitchFamily="18" charset="-79"/>
                </a:rPr>
                <a:t>!</a:t>
              </a:r>
            </a:p>
          </p:txBody>
        </p:sp>
      </p:grpSp>
      <p:sp>
        <p:nvSpPr>
          <p:cNvPr id="9" name="Rounded Rectangle 8">
            <a:extLst>
              <a:ext uri="{FF2B5EF4-FFF2-40B4-BE49-F238E27FC236}">
                <a16:creationId xmlns:a16="http://schemas.microsoft.com/office/drawing/2014/main" id="{D4596DD4-F5B1-E744-B71A-4650E1C38C91}"/>
              </a:ext>
            </a:extLst>
          </p:cNvPr>
          <p:cNvSpPr/>
          <p:nvPr/>
        </p:nvSpPr>
        <p:spPr>
          <a:xfrm>
            <a:off x="6023992" y="6165304"/>
            <a:ext cx="936104" cy="377168"/>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1400" dirty="0">
                <a:solidFill>
                  <a:prstClr val="white"/>
                </a:solidFill>
                <a:latin typeface="Fb Tipograf" panose="02020503050405020304" pitchFamily="18" charset="-79"/>
                <a:cs typeface="Fb Tipograf" panose="02020503050405020304" pitchFamily="18" charset="-79"/>
              </a:rPr>
              <a:t>       </a:t>
            </a:r>
            <a:r>
              <a:rPr lang="he-IL" sz="1400" dirty="0">
                <a:solidFill>
                  <a:prstClr val="white"/>
                </a:solidFill>
                <a:latin typeface="Fb Tipograf" panose="02020503050405020304" pitchFamily="18" charset="-79"/>
                <a:cs typeface="Fb Tipograf" panose="02020503050405020304" pitchFamily="18" charset="-79"/>
              </a:rPr>
              <a:t>חזור</a:t>
            </a:r>
            <a:r>
              <a:rPr lang="en-US" sz="1400" dirty="0">
                <a:solidFill>
                  <a:prstClr val="white"/>
                </a:solidFill>
                <a:latin typeface="Fb Tipograf" panose="02020503050405020304" pitchFamily="18" charset="-79"/>
                <a:cs typeface="Fb Tipograf" panose="02020503050405020304" pitchFamily="18" charset="-79"/>
              </a:rPr>
              <a:t>   </a:t>
            </a:r>
            <a:endParaRPr lang="he-IL" sz="2700" dirty="0"/>
          </a:p>
        </p:txBody>
      </p:sp>
      <p:pic>
        <p:nvPicPr>
          <p:cNvPr id="11" name="Picture 10">
            <a:extLst>
              <a:ext uri="{FF2B5EF4-FFF2-40B4-BE49-F238E27FC236}">
                <a16:creationId xmlns:a16="http://schemas.microsoft.com/office/drawing/2014/main" id="{2E58334E-D73E-BC47-88EC-541CB72E10EC}"/>
              </a:ext>
            </a:extLst>
          </p:cNvPr>
          <p:cNvPicPr>
            <a:picLocks noChangeAspect="1"/>
          </p:cNvPicPr>
          <p:nvPr/>
        </p:nvPicPr>
        <p:blipFill>
          <a:blip r:embed="rId2"/>
          <a:stretch>
            <a:fillRect/>
          </a:stretch>
        </p:blipFill>
        <p:spPr>
          <a:xfrm flipV="1">
            <a:off x="6131468" y="6257951"/>
            <a:ext cx="305730" cy="191873"/>
          </a:xfrm>
          <a:prstGeom prst="rect">
            <a:avLst/>
          </a:prstGeom>
        </p:spPr>
      </p:pic>
    </p:spTree>
    <p:extLst>
      <p:ext uri="{BB962C8B-B14F-4D97-AF65-F5344CB8AC3E}">
        <p14:creationId xmlns:p14="http://schemas.microsoft.com/office/powerpoint/2010/main" val="27229194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Rounded Rectangle 6">
            <a:extLst>
              <a:ext uri="{FF2B5EF4-FFF2-40B4-BE49-F238E27FC236}">
                <a16:creationId xmlns:a16="http://schemas.microsoft.com/office/drawing/2014/main" id="{948A640D-4A3B-0A4F-927D-553F55A9C674}"/>
              </a:ext>
            </a:extLst>
          </p:cNvPr>
          <p:cNvSpPr/>
          <p:nvPr/>
        </p:nvSpPr>
        <p:spPr>
          <a:xfrm>
            <a:off x="4806024" y="1347831"/>
            <a:ext cx="6154910" cy="4817473"/>
          </a:xfrm>
          <a:custGeom>
            <a:avLst/>
            <a:gdLst>
              <a:gd name="connsiteX0" fmla="*/ 0 w 7272808"/>
              <a:gd name="connsiteY0" fmla="*/ 1026813 h 6160753"/>
              <a:gd name="connsiteX1" fmla="*/ 1026813 w 7272808"/>
              <a:gd name="connsiteY1" fmla="*/ 0 h 6160753"/>
              <a:gd name="connsiteX2" fmla="*/ 6245995 w 7272808"/>
              <a:gd name="connsiteY2" fmla="*/ 0 h 6160753"/>
              <a:gd name="connsiteX3" fmla="*/ 7272808 w 7272808"/>
              <a:gd name="connsiteY3" fmla="*/ 1026813 h 6160753"/>
              <a:gd name="connsiteX4" fmla="*/ 7272808 w 7272808"/>
              <a:gd name="connsiteY4" fmla="*/ 5133940 h 6160753"/>
              <a:gd name="connsiteX5" fmla="*/ 6245995 w 7272808"/>
              <a:gd name="connsiteY5" fmla="*/ 6160753 h 6160753"/>
              <a:gd name="connsiteX6" fmla="*/ 1026813 w 7272808"/>
              <a:gd name="connsiteY6" fmla="*/ 6160753 h 6160753"/>
              <a:gd name="connsiteX7" fmla="*/ 0 w 7272808"/>
              <a:gd name="connsiteY7" fmla="*/ 5133940 h 6160753"/>
              <a:gd name="connsiteX8" fmla="*/ 0 w 7272808"/>
              <a:gd name="connsiteY8" fmla="*/ 1026813 h 6160753"/>
              <a:gd name="connsiteX0" fmla="*/ 0 w 7272808"/>
              <a:gd name="connsiteY0" fmla="*/ 1026813 h 6160753"/>
              <a:gd name="connsiteX1" fmla="*/ 871365 w 7272808"/>
              <a:gd name="connsiteY1" fmla="*/ 9144 h 6160753"/>
              <a:gd name="connsiteX2" fmla="*/ 6245995 w 7272808"/>
              <a:gd name="connsiteY2" fmla="*/ 0 h 6160753"/>
              <a:gd name="connsiteX3" fmla="*/ 7272808 w 7272808"/>
              <a:gd name="connsiteY3" fmla="*/ 1026813 h 6160753"/>
              <a:gd name="connsiteX4" fmla="*/ 7272808 w 7272808"/>
              <a:gd name="connsiteY4" fmla="*/ 5133940 h 6160753"/>
              <a:gd name="connsiteX5" fmla="*/ 6245995 w 7272808"/>
              <a:gd name="connsiteY5" fmla="*/ 6160753 h 6160753"/>
              <a:gd name="connsiteX6" fmla="*/ 1026813 w 7272808"/>
              <a:gd name="connsiteY6" fmla="*/ 6160753 h 6160753"/>
              <a:gd name="connsiteX7" fmla="*/ 0 w 7272808"/>
              <a:gd name="connsiteY7" fmla="*/ 5133940 h 6160753"/>
              <a:gd name="connsiteX8" fmla="*/ 0 w 7272808"/>
              <a:gd name="connsiteY8" fmla="*/ 1026813 h 6160753"/>
              <a:gd name="connsiteX0" fmla="*/ 0 w 7272808"/>
              <a:gd name="connsiteY0" fmla="*/ 523893 h 6160753"/>
              <a:gd name="connsiteX1" fmla="*/ 871365 w 7272808"/>
              <a:gd name="connsiteY1" fmla="*/ 9144 h 6160753"/>
              <a:gd name="connsiteX2" fmla="*/ 6245995 w 7272808"/>
              <a:gd name="connsiteY2" fmla="*/ 0 h 6160753"/>
              <a:gd name="connsiteX3" fmla="*/ 7272808 w 7272808"/>
              <a:gd name="connsiteY3" fmla="*/ 1026813 h 6160753"/>
              <a:gd name="connsiteX4" fmla="*/ 7272808 w 7272808"/>
              <a:gd name="connsiteY4" fmla="*/ 5133940 h 6160753"/>
              <a:gd name="connsiteX5" fmla="*/ 6245995 w 7272808"/>
              <a:gd name="connsiteY5" fmla="*/ 6160753 h 6160753"/>
              <a:gd name="connsiteX6" fmla="*/ 1026813 w 7272808"/>
              <a:gd name="connsiteY6" fmla="*/ 6160753 h 6160753"/>
              <a:gd name="connsiteX7" fmla="*/ 0 w 7272808"/>
              <a:gd name="connsiteY7" fmla="*/ 5133940 h 6160753"/>
              <a:gd name="connsiteX8" fmla="*/ 0 w 7272808"/>
              <a:gd name="connsiteY8" fmla="*/ 523893 h 6160753"/>
              <a:gd name="connsiteX0" fmla="*/ 0 w 7272808"/>
              <a:gd name="connsiteY0" fmla="*/ 523893 h 6160753"/>
              <a:gd name="connsiteX1" fmla="*/ 871365 w 7272808"/>
              <a:gd name="connsiteY1" fmla="*/ 9144 h 6160753"/>
              <a:gd name="connsiteX2" fmla="*/ 6245995 w 7272808"/>
              <a:gd name="connsiteY2" fmla="*/ 0 h 6160753"/>
              <a:gd name="connsiteX3" fmla="*/ 7272808 w 7272808"/>
              <a:gd name="connsiteY3" fmla="*/ 1026813 h 6160753"/>
              <a:gd name="connsiteX4" fmla="*/ 7272808 w 7272808"/>
              <a:gd name="connsiteY4" fmla="*/ 5133940 h 6160753"/>
              <a:gd name="connsiteX5" fmla="*/ 6245995 w 7272808"/>
              <a:gd name="connsiteY5" fmla="*/ 6160753 h 6160753"/>
              <a:gd name="connsiteX6" fmla="*/ 1026813 w 7272808"/>
              <a:gd name="connsiteY6" fmla="*/ 6160753 h 6160753"/>
              <a:gd name="connsiteX7" fmla="*/ 0 w 7272808"/>
              <a:gd name="connsiteY7" fmla="*/ 5133940 h 6160753"/>
              <a:gd name="connsiteX8" fmla="*/ 0 w 7272808"/>
              <a:gd name="connsiteY8" fmla="*/ 523893 h 6160753"/>
              <a:gd name="connsiteX0" fmla="*/ 5067 w 7277875"/>
              <a:gd name="connsiteY0" fmla="*/ 523893 h 6160753"/>
              <a:gd name="connsiteX1" fmla="*/ 483240 w 7277875"/>
              <a:gd name="connsiteY1" fmla="*/ 18288 h 6160753"/>
              <a:gd name="connsiteX2" fmla="*/ 6251062 w 7277875"/>
              <a:gd name="connsiteY2" fmla="*/ 0 h 6160753"/>
              <a:gd name="connsiteX3" fmla="*/ 7277875 w 7277875"/>
              <a:gd name="connsiteY3" fmla="*/ 1026813 h 6160753"/>
              <a:gd name="connsiteX4" fmla="*/ 7277875 w 7277875"/>
              <a:gd name="connsiteY4" fmla="*/ 5133940 h 6160753"/>
              <a:gd name="connsiteX5" fmla="*/ 6251062 w 7277875"/>
              <a:gd name="connsiteY5" fmla="*/ 6160753 h 6160753"/>
              <a:gd name="connsiteX6" fmla="*/ 1031880 w 7277875"/>
              <a:gd name="connsiteY6" fmla="*/ 6160753 h 6160753"/>
              <a:gd name="connsiteX7" fmla="*/ 5067 w 7277875"/>
              <a:gd name="connsiteY7" fmla="*/ 5133940 h 6160753"/>
              <a:gd name="connsiteX8" fmla="*/ 5067 w 7277875"/>
              <a:gd name="connsiteY8" fmla="*/ 523893 h 6160753"/>
              <a:gd name="connsiteX0" fmla="*/ 0 w 7272808"/>
              <a:gd name="connsiteY0" fmla="*/ 523893 h 6160753"/>
              <a:gd name="connsiteX1" fmla="*/ 478173 w 7272808"/>
              <a:gd name="connsiteY1" fmla="*/ 18288 h 6160753"/>
              <a:gd name="connsiteX2" fmla="*/ 6245995 w 7272808"/>
              <a:gd name="connsiteY2" fmla="*/ 0 h 6160753"/>
              <a:gd name="connsiteX3" fmla="*/ 7272808 w 7272808"/>
              <a:gd name="connsiteY3" fmla="*/ 1026813 h 6160753"/>
              <a:gd name="connsiteX4" fmla="*/ 7272808 w 7272808"/>
              <a:gd name="connsiteY4" fmla="*/ 5133940 h 6160753"/>
              <a:gd name="connsiteX5" fmla="*/ 6245995 w 7272808"/>
              <a:gd name="connsiteY5" fmla="*/ 6160753 h 6160753"/>
              <a:gd name="connsiteX6" fmla="*/ 1026813 w 7272808"/>
              <a:gd name="connsiteY6" fmla="*/ 6160753 h 6160753"/>
              <a:gd name="connsiteX7" fmla="*/ 0 w 7272808"/>
              <a:gd name="connsiteY7" fmla="*/ 5133940 h 6160753"/>
              <a:gd name="connsiteX8" fmla="*/ 0 w 7272808"/>
              <a:gd name="connsiteY8" fmla="*/ 523893 h 6160753"/>
              <a:gd name="connsiteX0" fmla="*/ 0 w 7281952"/>
              <a:gd name="connsiteY0" fmla="*/ 523893 h 6160753"/>
              <a:gd name="connsiteX1" fmla="*/ 478173 w 7281952"/>
              <a:gd name="connsiteY1" fmla="*/ 18288 h 6160753"/>
              <a:gd name="connsiteX2" fmla="*/ 6245995 w 7281952"/>
              <a:gd name="connsiteY2" fmla="*/ 0 h 6160753"/>
              <a:gd name="connsiteX3" fmla="*/ 7281952 w 7281952"/>
              <a:gd name="connsiteY3" fmla="*/ 578757 h 6160753"/>
              <a:gd name="connsiteX4" fmla="*/ 7272808 w 7281952"/>
              <a:gd name="connsiteY4" fmla="*/ 5133940 h 6160753"/>
              <a:gd name="connsiteX5" fmla="*/ 6245995 w 7281952"/>
              <a:gd name="connsiteY5" fmla="*/ 6160753 h 6160753"/>
              <a:gd name="connsiteX6" fmla="*/ 1026813 w 7281952"/>
              <a:gd name="connsiteY6" fmla="*/ 6160753 h 6160753"/>
              <a:gd name="connsiteX7" fmla="*/ 0 w 7281952"/>
              <a:gd name="connsiteY7" fmla="*/ 5133940 h 6160753"/>
              <a:gd name="connsiteX8" fmla="*/ 0 w 7281952"/>
              <a:gd name="connsiteY8" fmla="*/ 523893 h 6160753"/>
              <a:gd name="connsiteX0" fmla="*/ 0 w 7281952"/>
              <a:gd name="connsiteY0" fmla="*/ 514749 h 6151609"/>
              <a:gd name="connsiteX1" fmla="*/ 478173 w 7281952"/>
              <a:gd name="connsiteY1" fmla="*/ 9144 h 6151609"/>
              <a:gd name="connsiteX2" fmla="*/ 6602611 w 7281952"/>
              <a:gd name="connsiteY2" fmla="*/ 0 h 6151609"/>
              <a:gd name="connsiteX3" fmla="*/ 7281952 w 7281952"/>
              <a:gd name="connsiteY3" fmla="*/ 569613 h 6151609"/>
              <a:gd name="connsiteX4" fmla="*/ 7272808 w 7281952"/>
              <a:gd name="connsiteY4" fmla="*/ 5124796 h 6151609"/>
              <a:gd name="connsiteX5" fmla="*/ 6245995 w 7281952"/>
              <a:gd name="connsiteY5" fmla="*/ 6151609 h 6151609"/>
              <a:gd name="connsiteX6" fmla="*/ 1026813 w 7281952"/>
              <a:gd name="connsiteY6" fmla="*/ 6151609 h 6151609"/>
              <a:gd name="connsiteX7" fmla="*/ 0 w 7281952"/>
              <a:gd name="connsiteY7" fmla="*/ 5124796 h 6151609"/>
              <a:gd name="connsiteX8" fmla="*/ 0 w 7281952"/>
              <a:gd name="connsiteY8" fmla="*/ 514749 h 6151609"/>
              <a:gd name="connsiteX0" fmla="*/ 0 w 7272808"/>
              <a:gd name="connsiteY0" fmla="*/ 514749 h 6151609"/>
              <a:gd name="connsiteX1" fmla="*/ 478173 w 7272808"/>
              <a:gd name="connsiteY1" fmla="*/ 9144 h 6151609"/>
              <a:gd name="connsiteX2" fmla="*/ 6602611 w 7272808"/>
              <a:gd name="connsiteY2" fmla="*/ 0 h 6151609"/>
              <a:gd name="connsiteX3" fmla="*/ 7272808 w 7272808"/>
              <a:gd name="connsiteY3" fmla="*/ 587901 h 6151609"/>
              <a:gd name="connsiteX4" fmla="*/ 7272808 w 7272808"/>
              <a:gd name="connsiteY4" fmla="*/ 5124796 h 6151609"/>
              <a:gd name="connsiteX5" fmla="*/ 6245995 w 7272808"/>
              <a:gd name="connsiteY5" fmla="*/ 6151609 h 6151609"/>
              <a:gd name="connsiteX6" fmla="*/ 1026813 w 7272808"/>
              <a:gd name="connsiteY6" fmla="*/ 6151609 h 6151609"/>
              <a:gd name="connsiteX7" fmla="*/ 0 w 7272808"/>
              <a:gd name="connsiteY7" fmla="*/ 5124796 h 6151609"/>
              <a:gd name="connsiteX8" fmla="*/ 0 w 7272808"/>
              <a:gd name="connsiteY8" fmla="*/ 514749 h 6151609"/>
              <a:gd name="connsiteX0" fmla="*/ 0 w 7273308"/>
              <a:gd name="connsiteY0" fmla="*/ 514749 h 6151609"/>
              <a:gd name="connsiteX1" fmla="*/ 478173 w 7273308"/>
              <a:gd name="connsiteY1" fmla="*/ 9144 h 6151609"/>
              <a:gd name="connsiteX2" fmla="*/ 6602611 w 7273308"/>
              <a:gd name="connsiteY2" fmla="*/ 0 h 6151609"/>
              <a:gd name="connsiteX3" fmla="*/ 7272808 w 7273308"/>
              <a:gd name="connsiteY3" fmla="*/ 587901 h 6151609"/>
              <a:gd name="connsiteX4" fmla="*/ 7272808 w 7273308"/>
              <a:gd name="connsiteY4" fmla="*/ 5124796 h 6151609"/>
              <a:gd name="connsiteX5" fmla="*/ 6245995 w 7273308"/>
              <a:gd name="connsiteY5" fmla="*/ 6151609 h 6151609"/>
              <a:gd name="connsiteX6" fmla="*/ 1026813 w 7273308"/>
              <a:gd name="connsiteY6" fmla="*/ 6151609 h 6151609"/>
              <a:gd name="connsiteX7" fmla="*/ 0 w 7273308"/>
              <a:gd name="connsiteY7" fmla="*/ 5124796 h 6151609"/>
              <a:gd name="connsiteX8" fmla="*/ 0 w 7273308"/>
              <a:gd name="connsiteY8" fmla="*/ 514749 h 6151609"/>
              <a:gd name="connsiteX0" fmla="*/ 0 w 7272808"/>
              <a:gd name="connsiteY0" fmla="*/ 514749 h 6151609"/>
              <a:gd name="connsiteX1" fmla="*/ 478173 w 7272808"/>
              <a:gd name="connsiteY1" fmla="*/ 9144 h 6151609"/>
              <a:gd name="connsiteX2" fmla="*/ 6602611 w 7272808"/>
              <a:gd name="connsiteY2" fmla="*/ 0 h 6151609"/>
              <a:gd name="connsiteX3" fmla="*/ 7272808 w 7272808"/>
              <a:gd name="connsiteY3" fmla="*/ 587901 h 6151609"/>
              <a:gd name="connsiteX4" fmla="*/ 7272808 w 7272808"/>
              <a:gd name="connsiteY4" fmla="*/ 5124796 h 6151609"/>
              <a:gd name="connsiteX5" fmla="*/ 6245995 w 7272808"/>
              <a:gd name="connsiteY5" fmla="*/ 6151609 h 6151609"/>
              <a:gd name="connsiteX6" fmla="*/ 1026813 w 7272808"/>
              <a:gd name="connsiteY6" fmla="*/ 6151609 h 6151609"/>
              <a:gd name="connsiteX7" fmla="*/ 0 w 7272808"/>
              <a:gd name="connsiteY7" fmla="*/ 5124796 h 6151609"/>
              <a:gd name="connsiteX8" fmla="*/ 0 w 7272808"/>
              <a:gd name="connsiteY8" fmla="*/ 514749 h 6151609"/>
              <a:gd name="connsiteX0" fmla="*/ 0 w 7272851"/>
              <a:gd name="connsiteY0" fmla="*/ 514749 h 6151609"/>
              <a:gd name="connsiteX1" fmla="*/ 478173 w 7272851"/>
              <a:gd name="connsiteY1" fmla="*/ 9144 h 6151609"/>
              <a:gd name="connsiteX2" fmla="*/ 6602611 w 7272851"/>
              <a:gd name="connsiteY2" fmla="*/ 0 h 6151609"/>
              <a:gd name="connsiteX3" fmla="*/ 7272808 w 7272851"/>
              <a:gd name="connsiteY3" fmla="*/ 587901 h 6151609"/>
              <a:gd name="connsiteX4" fmla="*/ 7272808 w 7272851"/>
              <a:gd name="connsiteY4" fmla="*/ 5124796 h 6151609"/>
              <a:gd name="connsiteX5" fmla="*/ 6721483 w 7272851"/>
              <a:gd name="connsiteY5" fmla="*/ 6142465 h 6151609"/>
              <a:gd name="connsiteX6" fmla="*/ 1026813 w 7272851"/>
              <a:gd name="connsiteY6" fmla="*/ 6151609 h 6151609"/>
              <a:gd name="connsiteX7" fmla="*/ 0 w 7272851"/>
              <a:gd name="connsiteY7" fmla="*/ 5124796 h 6151609"/>
              <a:gd name="connsiteX8" fmla="*/ 0 w 7272851"/>
              <a:gd name="connsiteY8" fmla="*/ 514749 h 6151609"/>
              <a:gd name="connsiteX0" fmla="*/ 0 w 7276872"/>
              <a:gd name="connsiteY0" fmla="*/ 514749 h 6151609"/>
              <a:gd name="connsiteX1" fmla="*/ 478173 w 7276872"/>
              <a:gd name="connsiteY1" fmla="*/ 9144 h 6151609"/>
              <a:gd name="connsiteX2" fmla="*/ 6602611 w 7276872"/>
              <a:gd name="connsiteY2" fmla="*/ 0 h 6151609"/>
              <a:gd name="connsiteX3" fmla="*/ 7272808 w 7276872"/>
              <a:gd name="connsiteY3" fmla="*/ 587901 h 6151609"/>
              <a:gd name="connsiteX4" fmla="*/ 7272808 w 7276872"/>
              <a:gd name="connsiteY4" fmla="*/ 5124796 h 6151609"/>
              <a:gd name="connsiteX5" fmla="*/ 6721483 w 7276872"/>
              <a:gd name="connsiteY5" fmla="*/ 6142465 h 6151609"/>
              <a:gd name="connsiteX6" fmla="*/ 1026813 w 7276872"/>
              <a:gd name="connsiteY6" fmla="*/ 6151609 h 6151609"/>
              <a:gd name="connsiteX7" fmla="*/ 0 w 7276872"/>
              <a:gd name="connsiteY7" fmla="*/ 5124796 h 6151609"/>
              <a:gd name="connsiteX8" fmla="*/ 0 w 7276872"/>
              <a:gd name="connsiteY8" fmla="*/ 514749 h 6151609"/>
              <a:gd name="connsiteX0" fmla="*/ 0 w 7272851"/>
              <a:gd name="connsiteY0" fmla="*/ 514749 h 6151609"/>
              <a:gd name="connsiteX1" fmla="*/ 478173 w 7272851"/>
              <a:gd name="connsiteY1" fmla="*/ 9144 h 6151609"/>
              <a:gd name="connsiteX2" fmla="*/ 6602611 w 7272851"/>
              <a:gd name="connsiteY2" fmla="*/ 0 h 6151609"/>
              <a:gd name="connsiteX3" fmla="*/ 7272808 w 7272851"/>
              <a:gd name="connsiteY3" fmla="*/ 587901 h 6151609"/>
              <a:gd name="connsiteX4" fmla="*/ 7272808 w 7272851"/>
              <a:gd name="connsiteY4" fmla="*/ 5124796 h 6151609"/>
              <a:gd name="connsiteX5" fmla="*/ 6721483 w 7272851"/>
              <a:gd name="connsiteY5" fmla="*/ 6142465 h 6151609"/>
              <a:gd name="connsiteX6" fmla="*/ 1026813 w 7272851"/>
              <a:gd name="connsiteY6" fmla="*/ 6151609 h 6151609"/>
              <a:gd name="connsiteX7" fmla="*/ 0 w 7272851"/>
              <a:gd name="connsiteY7" fmla="*/ 5124796 h 6151609"/>
              <a:gd name="connsiteX8" fmla="*/ 0 w 7272851"/>
              <a:gd name="connsiteY8" fmla="*/ 514749 h 6151609"/>
              <a:gd name="connsiteX0" fmla="*/ 43 w 7272894"/>
              <a:gd name="connsiteY0" fmla="*/ 514749 h 6142465"/>
              <a:gd name="connsiteX1" fmla="*/ 478216 w 7272894"/>
              <a:gd name="connsiteY1" fmla="*/ 9144 h 6142465"/>
              <a:gd name="connsiteX2" fmla="*/ 6602654 w 7272894"/>
              <a:gd name="connsiteY2" fmla="*/ 0 h 6142465"/>
              <a:gd name="connsiteX3" fmla="*/ 7272851 w 7272894"/>
              <a:gd name="connsiteY3" fmla="*/ 587901 h 6142465"/>
              <a:gd name="connsiteX4" fmla="*/ 7272851 w 7272894"/>
              <a:gd name="connsiteY4" fmla="*/ 5124796 h 6142465"/>
              <a:gd name="connsiteX5" fmla="*/ 6721526 w 7272894"/>
              <a:gd name="connsiteY5" fmla="*/ 6142465 h 6142465"/>
              <a:gd name="connsiteX6" fmla="*/ 551368 w 7272894"/>
              <a:gd name="connsiteY6" fmla="*/ 6115033 h 6142465"/>
              <a:gd name="connsiteX7" fmla="*/ 43 w 7272894"/>
              <a:gd name="connsiteY7" fmla="*/ 5124796 h 6142465"/>
              <a:gd name="connsiteX8" fmla="*/ 43 w 7272894"/>
              <a:gd name="connsiteY8" fmla="*/ 514749 h 6142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72894" h="6142465">
                <a:moveTo>
                  <a:pt x="43" y="514749"/>
                </a:moveTo>
                <a:cubicBezTo>
                  <a:pt x="43" y="103104"/>
                  <a:pt x="185443" y="0"/>
                  <a:pt x="478216" y="9144"/>
                </a:cubicBezTo>
                <a:lnTo>
                  <a:pt x="6602654" y="0"/>
                </a:lnTo>
                <a:cubicBezTo>
                  <a:pt x="7169747" y="0"/>
                  <a:pt x="7272851" y="66528"/>
                  <a:pt x="7272851" y="587901"/>
                </a:cubicBezTo>
                <a:lnTo>
                  <a:pt x="7272851" y="5124796"/>
                </a:lnTo>
                <a:cubicBezTo>
                  <a:pt x="7272851" y="5664457"/>
                  <a:pt x="7288619" y="6142465"/>
                  <a:pt x="6721526" y="6142465"/>
                </a:cubicBezTo>
                <a:lnTo>
                  <a:pt x="551368" y="6115033"/>
                </a:lnTo>
                <a:cubicBezTo>
                  <a:pt x="-15725" y="6115033"/>
                  <a:pt x="43" y="5691889"/>
                  <a:pt x="43" y="5124796"/>
                </a:cubicBezTo>
                <a:lnTo>
                  <a:pt x="43" y="514749"/>
                </a:lnTo>
                <a:close/>
              </a:path>
            </a:pathLst>
          </a:custGeom>
          <a:solidFill>
            <a:srgbClr val="CCCCCC"/>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0" eaLnBrk="1" latinLnBrk="0" hangingPunct="1"/>
            <a:endParaRPr lang="he-IL" sz="2700"/>
          </a:p>
        </p:txBody>
      </p:sp>
      <p:pic>
        <p:nvPicPr>
          <p:cNvPr id="10" name="Picture 9">
            <a:extLst>
              <a:ext uri="{FF2B5EF4-FFF2-40B4-BE49-F238E27FC236}">
                <a16:creationId xmlns:a16="http://schemas.microsoft.com/office/drawing/2014/main" id="{2DD28929-A202-864E-96DF-1B79C67AAE0F}"/>
              </a:ext>
            </a:extLst>
          </p:cNvPr>
          <p:cNvPicPr>
            <a:picLocks noChangeAspect="1"/>
          </p:cNvPicPr>
          <p:nvPr/>
        </p:nvPicPr>
        <p:blipFill rotWithShape="1">
          <a:blip r:embed="rId3">
            <a:extLst>
              <a:ext uri="{28A0092B-C50C-407E-A947-70E740481C1C}">
                <a14:useLocalDpi xmlns:a14="http://schemas.microsoft.com/office/drawing/2010/main" val="0"/>
              </a:ext>
            </a:extLst>
          </a:blip>
          <a:srcRect l="20355" t="6524" r="28629" b="31527"/>
          <a:stretch/>
        </p:blipFill>
        <p:spPr>
          <a:xfrm>
            <a:off x="5031197" y="1484786"/>
            <a:ext cx="5688632" cy="4248472"/>
          </a:xfrm>
          <a:prstGeom prst="rect">
            <a:avLst/>
          </a:prstGeom>
        </p:spPr>
      </p:pic>
      <p:grpSp>
        <p:nvGrpSpPr>
          <p:cNvPr id="5" name="Group 4">
            <a:extLst>
              <a:ext uri="{FF2B5EF4-FFF2-40B4-BE49-F238E27FC236}">
                <a16:creationId xmlns:a16="http://schemas.microsoft.com/office/drawing/2014/main" id="{E2F2E43F-63DC-416A-8158-059FE54FE970}"/>
              </a:ext>
            </a:extLst>
          </p:cNvPr>
          <p:cNvGrpSpPr/>
          <p:nvPr/>
        </p:nvGrpSpPr>
        <p:grpSpPr>
          <a:xfrm>
            <a:off x="1847528" y="3731418"/>
            <a:ext cx="8928992" cy="1857819"/>
            <a:chOff x="1847528" y="3731418"/>
            <a:chExt cx="8928992" cy="1857819"/>
          </a:xfrm>
        </p:grpSpPr>
        <p:grpSp>
          <p:nvGrpSpPr>
            <p:cNvPr id="2" name="Group 1">
              <a:extLst>
                <a:ext uri="{FF2B5EF4-FFF2-40B4-BE49-F238E27FC236}">
                  <a16:creationId xmlns:a16="http://schemas.microsoft.com/office/drawing/2014/main" id="{AD5551BB-517F-4091-8DEA-114CFB73A5D0}"/>
                </a:ext>
              </a:extLst>
            </p:cNvPr>
            <p:cNvGrpSpPr/>
            <p:nvPr/>
          </p:nvGrpSpPr>
          <p:grpSpPr>
            <a:xfrm>
              <a:off x="1847528" y="3731418"/>
              <a:ext cx="3183669" cy="849682"/>
              <a:chOff x="1847528" y="3731418"/>
              <a:chExt cx="3183669" cy="849682"/>
            </a:xfrm>
          </p:grpSpPr>
          <p:sp>
            <p:nvSpPr>
              <p:cNvPr id="11" name="Rounded Rectangle 10">
                <a:extLst>
                  <a:ext uri="{FF2B5EF4-FFF2-40B4-BE49-F238E27FC236}">
                    <a16:creationId xmlns:a16="http://schemas.microsoft.com/office/drawing/2014/main" id="{63DB014D-54B2-AF4F-838C-5EC0F2245591}"/>
                  </a:ext>
                </a:extLst>
              </p:cNvPr>
              <p:cNvSpPr/>
              <p:nvPr/>
            </p:nvSpPr>
            <p:spPr>
              <a:xfrm>
                <a:off x="1847528" y="3731418"/>
                <a:ext cx="1864470" cy="849682"/>
              </a:xfrm>
              <a:prstGeom prst="roundRect">
                <a:avLst/>
              </a:prstGeom>
              <a:solidFill>
                <a:schemeClr val="bg1"/>
              </a:solidFill>
              <a:ln w="25400">
                <a:solidFill>
                  <a:schemeClr val="accent4"/>
                </a:solidFill>
              </a:ln>
              <a:effectLst>
                <a:reflection blurRad="88900" stA="52000" endA="300" endPos="17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he-IL" sz="1400" dirty="0">
                    <a:solidFill>
                      <a:schemeClr val="tx2"/>
                    </a:solidFill>
                    <a:latin typeface="Fb Tipograf" panose="02020503050405020304" pitchFamily="18" charset="-79"/>
                    <a:cs typeface="Fb Tipograf" panose="02020503050405020304" pitchFamily="18" charset="-79"/>
                  </a:rPr>
                  <a:t>עליכם לבחור באפשרות התשובה המתאימה ביותר.</a:t>
                </a:r>
              </a:p>
            </p:txBody>
          </p:sp>
          <p:cxnSp>
            <p:nvCxnSpPr>
              <p:cNvPr id="18" name="Straight Arrow Connector 17">
                <a:extLst>
                  <a:ext uri="{FF2B5EF4-FFF2-40B4-BE49-F238E27FC236}">
                    <a16:creationId xmlns:a16="http://schemas.microsoft.com/office/drawing/2014/main" id="{8D071EE2-DB55-2A46-B8FD-6DBC64BAC2E4}"/>
                  </a:ext>
                </a:extLst>
              </p:cNvPr>
              <p:cNvCxnSpPr>
                <a:cxnSpLocks/>
              </p:cNvCxnSpPr>
              <p:nvPr/>
            </p:nvCxnSpPr>
            <p:spPr>
              <a:xfrm>
                <a:off x="3784586" y="4149080"/>
                <a:ext cx="1246611" cy="0"/>
              </a:xfrm>
              <a:prstGeom prst="straightConnector1">
                <a:avLst/>
              </a:prstGeom>
              <a:ln w="34925" cap="rnd" cmpd="sng">
                <a:solidFill>
                  <a:schemeClr val="accent4"/>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sp>
          <p:nvSpPr>
            <p:cNvPr id="14" name="Rounded Rectangle 13">
              <a:extLst>
                <a:ext uri="{FF2B5EF4-FFF2-40B4-BE49-F238E27FC236}">
                  <a16:creationId xmlns:a16="http://schemas.microsoft.com/office/drawing/2014/main" id="{CCC42426-FB2F-C741-8FF6-59D3475A8F81}"/>
                </a:ext>
              </a:extLst>
            </p:cNvPr>
            <p:cNvSpPr/>
            <p:nvPr/>
          </p:nvSpPr>
          <p:spPr>
            <a:xfrm>
              <a:off x="5087888" y="3731418"/>
              <a:ext cx="5688632" cy="1857819"/>
            </a:xfrm>
            <a:prstGeom prst="roundRect">
              <a:avLst/>
            </a:prstGeom>
            <a:noFill/>
            <a:ln w="25400">
              <a:solidFill>
                <a:schemeClr val="accent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grpSp>
      <p:grpSp>
        <p:nvGrpSpPr>
          <p:cNvPr id="4" name="Group 3">
            <a:extLst>
              <a:ext uri="{FF2B5EF4-FFF2-40B4-BE49-F238E27FC236}">
                <a16:creationId xmlns:a16="http://schemas.microsoft.com/office/drawing/2014/main" id="{CC1B4802-1CBE-4DB4-99B9-8CECB17B90E9}"/>
              </a:ext>
            </a:extLst>
          </p:cNvPr>
          <p:cNvGrpSpPr/>
          <p:nvPr/>
        </p:nvGrpSpPr>
        <p:grpSpPr>
          <a:xfrm>
            <a:off x="1847528" y="1412775"/>
            <a:ext cx="8928992" cy="2160223"/>
            <a:chOff x="1847528" y="1412775"/>
            <a:chExt cx="8928992" cy="2160223"/>
          </a:xfrm>
        </p:grpSpPr>
        <p:sp>
          <p:nvSpPr>
            <p:cNvPr id="16" name="Rounded Rectangle 15">
              <a:extLst>
                <a:ext uri="{FF2B5EF4-FFF2-40B4-BE49-F238E27FC236}">
                  <a16:creationId xmlns:a16="http://schemas.microsoft.com/office/drawing/2014/main" id="{5BAF9027-770B-B244-A4A7-01DE840B4FE6}"/>
                </a:ext>
              </a:extLst>
            </p:cNvPr>
            <p:cNvSpPr/>
            <p:nvPr/>
          </p:nvSpPr>
          <p:spPr>
            <a:xfrm>
              <a:off x="1847528" y="1916830"/>
              <a:ext cx="1867990" cy="515341"/>
            </a:xfrm>
            <a:prstGeom prst="roundRect">
              <a:avLst/>
            </a:prstGeom>
            <a:solidFill>
              <a:schemeClr val="bg1"/>
            </a:solidFill>
            <a:ln w="25400">
              <a:solidFill>
                <a:schemeClr val="accent2"/>
              </a:solidFill>
            </a:ln>
            <a:effectLst>
              <a:reflection blurRad="88900" stA="52000" endA="300" endPos="17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he-IL" sz="1400" dirty="0">
                  <a:solidFill>
                    <a:schemeClr val="tx2"/>
                  </a:solidFill>
                  <a:latin typeface="Fb Tipograf" panose="02020503050405020304" pitchFamily="18" charset="-79"/>
                  <a:cs typeface="Fb Tipograf" panose="02020503050405020304" pitchFamily="18" charset="-79"/>
                </a:rPr>
                <a:t>תוצג בפניכם שאלה.</a:t>
              </a:r>
            </a:p>
          </p:txBody>
        </p:sp>
        <p:cxnSp>
          <p:nvCxnSpPr>
            <p:cNvPr id="17" name="Straight Arrow Connector 16">
              <a:extLst>
                <a:ext uri="{FF2B5EF4-FFF2-40B4-BE49-F238E27FC236}">
                  <a16:creationId xmlns:a16="http://schemas.microsoft.com/office/drawing/2014/main" id="{1645A3D7-7790-2D40-8759-7101DB7663AE}"/>
                </a:ext>
              </a:extLst>
            </p:cNvPr>
            <p:cNvCxnSpPr>
              <a:cxnSpLocks/>
            </p:cNvCxnSpPr>
            <p:nvPr/>
          </p:nvCxnSpPr>
          <p:spPr>
            <a:xfrm flipV="1">
              <a:off x="3784586" y="2132859"/>
              <a:ext cx="1246611" cy="1"/>
            </a:xfrm>
            <a:prstGeom prst="straightConnector1">
              <a:avLst/>
            </a:prstGeom>
            <a:ln w="34925" cap="rnd" cmpd="sng">
              <a:solidFill>
                <a:schemeClr val="accent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sp>
          <p:nvSpPr>
            <p:cNvPr id="19" name="Rounded Rectangle 18">
              <a:extLst>
                <a:ext uri="{FF2B5EF4-FFF2-40B4-BE49-F238E27FC236}">
                  <a16:creationId xmlns:a16="http://schemas.microsoft.com/office/drawing/2014/main" id="{DEFE76A5-9C63-314D-B16E-786B47073956}"/>
                </a:ext>
              </a:extLst>
            </p:cNvPr>
            <p:cNvSpPr/>
            <p:nvPr/>
          </p:nvSpPr>
          <p:spPr>
            <a:xfrm>
              <a:off x="5087888" y="1412775"/>
              <a:ext cx="5688632" cy="2160223"/>
            </a:xfrm>
            <a:prstGeom prst="roundRect">
              <a:avLst/>
            </a:prstGeom>
            <a:noFill/>
            <a:ln w="25400">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grpSp>
      <p:sp>
        <p:nvSpPr>
          <p:cNvPr id="3" name="Title 2">
            <a:extLst>
              <a:ext uri="{FF2B5EF4-FFF2-40B4-BE49-F238E27FC236}">
                <a16:creationId xmlns:a16="http://schemas.microsoft.com/office/drawing/2014/main" id="{ADCB44BC-9765-5E49-8324-4D7D142B12E5}"/>
              </a:ext>
            </a:extLst>
          </p:cNvPr>
          <p:cNvSpPr>
            <a:spLocks noGrp="1"/>
          </p:cNvSpPr>
          <p:nvPr>
            <p:ph type="title"/>
          </p:nvPr>
        </p:nvSpPr>
        <p:spPr/>
        <p:txBody>
          <a:bodyPr/>
          <a:lstStyle/>
          <a:p>
            <a:pPr rtl="0"/>
            <a:r>
              <a:rPr lang="he-IL" dirty="0"/>
              <a:t>דוגמה לשאלת הבנה והסקה</a:t>
            </a:r>
          </a:p>
        </p:txBody>
      </p:sp>
      <p:pic>
        <p:nvPicPr>
          <p:cNvPr id="23" name="Picture 22">
            <a:extLst>
              <a:ext uri="{FF2B5EF4-FFF2-40B4-BE49-F238E27FC236}">
                <a16:creationId xmlns:a16="http://schemas.microsoft.com/office/drawing/2014/main" id="{2E58334E-D73E-BC47-88EC-541CB72E10EC}"/>
              </a:ext>
            </a:extLst>
          </p:cNvPr>
          <p:cNvPicPr>
            <a:picLocks noChangeAspect="1"/>
          </p:cNvPicPr>
          <p:nvPr/>
        </p:nvPicPr>
        <p:blipFill>
          <a:blip r:embed="rId4"/>
          <a:stretch>
            <a:fillRect/>
          </a:stretch>
        </p:blipFill>
        <p:spPr>
          <a:xfrm flipV="1">
            <a:off x="6131468" y="6384839"/>
            <a:ext cx="305730" cy="191873"/>
          </a:xfrm>
          <a:prstGeom prst="rect">
            <a:avLst/>
          </a:prstGeom>
        </p:spPr>
      </p:pic>
      <p:grpSp>
        <p:nvGrpSpPr>
          <p:cNvPr id="21" name="Group 20">
            <a:extLst>
              <a:ext uri="{FF2B5EF4-FFF2-40B4-BE49-F238E27FC236}">
                <a16:creationId xmlns:a16="http://schemas.microsoft.com/office/drawing/2014/main" id="{4533C34A-9550-460B-84BD-B3BCF308A375}"/>
              </a:ext>
            </a:extLst>
          </p:cNvPr>
          <p:cNvGrpSpPr/>
          <p:nvPr/>
        </p:nvGrpSpPr>
        <p:grpSpPr>
          <a:xfrm>
            <a:off x="6023992" y="6292192"/>
            <a:ext cx="936104" cy="377168"/>
            <a:chOff x="6023992" y="6292192"/>
            <a:chExt cx="936104" cy="377168"/>
          </a:xfrm>
        </p:grpSpPr>
        <p:sp>
          <p:nvSpPr>
            <p:cNvPr id="22" name="Rounded Rectangle 39">
              <a:extLst>
                <a:ext uri="{FF2B5EF4-FFF2-40B4-BE49-F238E27FC236}">
                  <a16:creationId xmlns:a16="http://schemas.microsoft.com/office/drawing/2014/main" id="{7540802B-ADAE-47DF-9175-936DF1B668EF}"/>
                </a:ext>
              </a:extLst>
            </p:cNvPr>
            <p:cNvSpPr/>
            <p:nvPr/>
          </p:nvSpPr>
          <p:spPr>
            <a:xfrm>
              <a:off x="6023992" y="6292192"/>
              <a:ext cx="936104" cy="377168"/>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he-IL" sz="1400" dirty="0">
                  <a:solidFill>
                    <a:prstClr val="white"/>
                  </a:solidFill>
                  <a:latin typeface="Fb Tipograf" panose="02020503050405020304" pitchFamily="18" charset="-79"/>
                  <a:cs typeface="Fb Tipograf" panose="02020503050405020304" pitchFamily="18" charset="-79"/>
                </a:rPr>
                <a:t>חזור</a:t>
              </a:r>
              <a:r>
                <a:rPr lang="en-US" sz="1400" dirty="0">
                  <a:solidFill>
                    <a:prstClr val="white"/>
                  </a:solidFill>
                  <a:latin typeface="Fb Tipograf" panose="02020503050405020304" pitchFamily="18" charset="-79"/>
                  <a:cs typeface="Fb Tipograf" panose="02020503050405020304" pitchFamily="18" charset="-79"/>
                </a:rPr>
                <a:t>   </a:t>
              </a:r>
              <a:endParaRPr lang="he-IL" sz="2700" dirty="0"/>
            </a:p>
          </p:txBody>
        </p:sp>
        <p:pic>
          <p:nvPicPr>
            <p:cNvPr id="25" name="Picture 24">
              <a:extLst>
                <a:ext uri="{FF2B5EF4-FFF2-40B4-BE49-F238E27FC236}">
                  <a16:creationId xmlns:a16="http://schemas.microsoft.com/office/drawing/2014/main" id="{B129CE8A-F6EF-4B79-8F08-1243674F32CD}"/>
                </a:ext>
              </a:extLst>
            </p:cNvPr>
            <p:cNvPicPr>
              <a:picLocks noChangeAspect="1"/>
            </p:cNvPicPr>
            <p:nvPr/>
          </p:nvPicPr>
          <p:blipFill>
            <a:blip r:embed="rId4"/>
            <a:stretch>
              <a:fillRect/>
            </a:stretch>
          </p:blipFill>
          <p:spPr>
            <a:xfrm flipV="1">
              <a:off x="6104574" y="6375874"/>
              <a:ext cx="305730" cy="191873"/>
            </a:xfrm>
            <a:prstGeom prst="rect">
              <a:avLst/>
            </a:prstGeom>
          </p:spPr>
        </p:pic>
      </p:grpSp>
    </p:spTree>
    <p:extLst>
      <p:ext uri="{BB962C8B-B14F-4D97-AF65-F5344CB8AC3E}">
        <p14:creationId xmlns:p14="http://schemas.microsoft.com/office/powerpoint/2010/main" val="4136498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500"/>
                            </p:stCondLst>
                            <p:childTnLst>
                              <p:par>
                                <p:cTn id="14" presetID="10" presetClass="entr" presetSubtype="0" fill="hold" nodeType="afterEffect">
                                  <p:stCondLst>
                                    <p:cond delay="25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B4B537-B260-9D46-A493-C67A6710DBA6}"/>
              </a:ext>
            </a:extLst>
          </p:cNvPr>
          <p:cNvSpPr/>
          <p:nvPr/>
        </p:nvSpPr>
        <p:spPr>
          <a:xfrm>
            <a:off x="2279576" y="476672"/>
            <a:ext cx="8784976"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2" name="Title 1"/>
          <p:cNvSpPr>
            <a:spLocks noGrp="1"/>
          </p:cNvSpPr>
          <p:nvPr>
            <p:ph type="title"/>
          </p:nvPr>
        </p:nvSpPr>
        <p:spPr>
          <a:prstGeom prst="rect">
            <a:avLst/>
          </a:prstGeom>
        </p:spPr>
        <p:txBody>
          <a:bodyPr>
            <a:normAutofit/>
          </a:bodyPr>
          <a:lstStyle/>
          <a:p>
            <a:pPr algn="r"/>
            <a:r>
              <a:rPr lang="he-IL" dirty="0"/>
              <a:t>דוגמה לשאלת הבנה והסקה מסוג השלמת משפטים </a:t>
            </a:r>
          </a:p>
        </p:txBody>
      </p:sp>
      <p:grpSp>
        <p:nvGrpSpPr>
          <p:cNvPr id="8" name="Group 7">
            <a:extLst>
              <a:ext uri="{FF2B5EF4-FFF2-40B4-BE49-F238E27FC236}">
                <a16:creationId xmlns:a16="http://schemas.microsoft.com/office/drawing/2014/main" id="{D0D224CD-2CB6-D84B-A32F-6DC36954927B}"/>
              </a:ext>
            </a:extLst>
          </p:cNvPr>
          <p:cNvGrpSpPr/>
          <p:nvPr/>
        </p:nvGrpSpPr>
        <p:grpSpPr>
          <a:xfrm>
            <a:off x="4806024" y="1347831"/>
            <a:ext cx="6154910" cy="4817473"/>
            <a:chOff x="6748466" y="1131806"/>
            <a:chExt cx="6154910" cy="4817473"/>
          </a:xfrm>
        </p:grpSpPr>
        <p:sp>
          <p:nvSpPr>
            <p:cNvPr id="12" name="Rounded Rectangle 6">
              <a:extLst>
                <a:ext uri="{FF2B5EF4-FFF2-40B4-BE49-F238E27FC236}">
                  <a16:creationId xmlns:a16="http://schemas.microsoft.com/office/drawing/2014/main" id="{9723E0C1-3EFF-7B44-B21F-8AB0099F3B34}"/>
                </a:ext>
              </a:extLst>
            </p:cNvPr>
            <p:cNvSpPr/>
            <p:nvPr/>
          </p:nvSpPr>
          <p:spPr>
            <a:xfrm>
              <a:off x="6748466" y="1131806"/>
              <a:ext cx="6154910" cy="4817473"/>
            </a:xfrm>
            <a:custGeom>
              <a:avLst/>
              <a:gdLst>
                <a:gd name="connsiteX0" fmla="*/ 0 w 7272808"/>
                <a:gd name="connsiteY0" fmla="*/ 1026813 h 6160753"/>
                <a:gd name="connsiteX1" fmla="*/ 1026813 w 7272808"/>
                <a:gd name="connsiteY1" fmla="*/ 0 h 6160753"/>
                <a:gd name="connsiteX2" fmla="*/ 6245995 w 7272808"/>
                <a:gd name="connsiteY2" fmla="*/ 0 h 6160753"/>
                <a:gd name="connsiteX3" fmla="*/ 7272808 w 7272808"/>
                <a:gd name="connsiteY3" fmla="*/ 1026813 h 6160753"/>
                <a:gd name="connsiteX4" fmla="*/ 7272808 w 7272808"/>
                <a:gd name="connsiteY4" fmla="*/ 5133940 h 6160753"/>
                <a:gd name="connsiteX5" fmla="*/ 6245995 w 7272808"/>
                <a:gd name="connsiteY5" fmla="*/ 6160753 h 6160753"/>
                <a:gd name="connsiteX6" fmla="*/ 1026813 w 7272808"/>
                <a:gd name="connsiteY6" fmla="*/ 6160753 h 6160753"/>
                <a:gd name="connsiteX7" fmla="*/ 0 w 7272808"/>
                <a:gd name="connsiteY7" fmla="*/ 5133940 h 6160753"/>
                <a:gd name="connsiteX8" fmla="*/ 0 w 7272808"/>
                <a:gd name="connsiteY8" fmla="*/ 1026813 h 6160753"/>
                <a:gd name="connsiteX0" fmla="*/ 0 w 7272808"/>
                <a:gd name="connsiteY0" fmla="*/ 1026813 h 6160753"/>
                <a:gd name="connsiteX1" fmla="*/ 871365 w 7272808"/>
                <a:gd name="connsiteY1" fmla="*/ 9144 h 6160753"/>
                <a:gd name="connsiteX2" fmla="*/ 6245995 w 7272808"/>
                <a:gd name="connsiteY2" fmla="*/ 0 h 6160753"/>
                <a:gd name="connsiteX3" fmla="*/ 7272808 w 7272808"/>
                <a:gd name="connsiteY3" fmla="*/ 1026813 h 6160753"/>
                <a:gd name="connsiteX4" fmla="*/ 7272808 w 7272808"/>
                <a:gd name="connsiteY4" fmla="*/ 5133940 h 6160753"/>
                <a:gd name="connsiteX5" fmla="*/ 6245995 w 7272808"/>
                <a:gd name="connsiteY5" fmla="*/ 6160753 h 6160753"/>
                <a:gd name="connsiteX6" fmla="*/ 1026813 w 7272808"/>
                <a:gd name="connsiteY6" fmla="*/ 6160753 h 6160753"/>
                <a:gd name="connsiteX7" fmla="*/ 0 w 7272808"/>
                <a:gd name="connsiteY7" fmla="*/ 5133940 h 6160753"/>
                <a:gd name="connsiteX8" fmla="*/ 0 w 7272808"/>
                <a:gd name="connsiteY8" fmla="*/ 1026813 h 6160753"/>
                <a:gd name="connsiteX0" fmla="*/ 0 w 7272808"/>
                <a:gd name="connsiteY0" fmla="*/ 523893 h 6160753"/>
                <a:gd name="connsiteX1" fmla="*/ 871365 w 7272808"/>
                <a:gd name="connsiteY1" fmla="*/ 9144 h 6160753"/>
                <a:gd name="connsiteX2" fmla="*/ 6245995 w 7272808"/>
                <a:gd name="connsiteY2" fmla="*/ 0 h 6160753"/>
                <a:gd name="connsiteX3" fmla="*/ 7272808 w 7272808"/>
                <a:gd name="connsiteY3" fmla="*/ 1026813 h 6160753"/>
                <a:gd name="connsiteX4" fmla="*/ 7272808 w 7272808"/>
                <a:gd name="connsiteY4" fmla="*/ 5133940 h 6160753"/>
                <a:gd name="connsiteX5" fmla="*/ 6245995 w 7272808"/>
                <a:gd name="connsiteY5" fmla="*/ 6160753 h 6160753"/>
                <a:gd name="connsiteX6" fmla="*/ 1026813 w 7272808"/>
                <a:gd name="connsiteY6" fmla="*/ 6160753 h 6160753"/>
                <a:gd name="connsiteX7" fmla="*/ 0 w 7272808"/>
                <a:gd name="connsiteY7" fmla="*/ 5133940 h 6160753"/>
                <a:gd name="connsiteX8" fmla="*/ 0 w 7272808"/>
                <a:gd name="connsiteY8" fmla="*/ 523893 h 6160753"/>
                <a:gd name="connsiteX0" fmla="*/ 0 w 7272808"/>
                <a:gd name="connsiteY0" fmla="*/ 523893 h 6160753"/>
                <a:gd name="connsiteX1" fmla="*/ 871365 w 7272808"/>
                <a:gd name="connsiteY1" fmla="*/ 9144 h 6160753"/>
                <a:gd name="connsiteX2" fmla="*/ 6245995 w 7272808"/>
                <a:gd name="connsiteY2" fmla="*/ 0 h 6160753"/>
                <a:gd name="connsiteX3" fmla="*/ 7272808 w 7272808"/>
                <a:gd name="connsiteY3" fmla="*/ 1026813 h 6160753"/>
                <a:gd name="connsiteX4" fmla="*/ 7272808 w 7272808"/>
                <a:gd name="connsiteY4" fmla="*/ 5133940 h 6160753"/>
                <a:gd name="connsiteX5" fmla="*/ 6245995 w 7272808"/>
                <a:gd name="connsiteY5" fmla="*/ 6160753 h 6160753"/>
                <a:gd name="connsiteX6" fmla="*/ 1026813 w 7272808"/>
                <a:gd name="connsiteY6" fmla="*/ 6160753 h 6160753"/>
                <a:gd name="connsiteX7" fmla="*/ 0 w 7272808"/>
                <a:gd name="connsiteY7" fmla="*/ 5133940 h 6160753"/>
                <a:gd name="connsiteX8" fmla="*/ 0 w 7272808"/>
                <a:gd name="connsiteY8" fmla="*/ 523893 h 6160753"/>
                <a:gd name="connsiteX0" fmla="*/ 5067 w 7277875"/>
                <a:gd name="connsiteY0" fmla="*/ 523893 h 6160753"/>
                <a:gd name="connsiteX1" fmla="*/ 483240 w 7277875"/>
                <a:gd name="connsiteY1" fmla="*/ 18288 h 6160753"/>
                <a:gd name="connsiteX2" fmla="*/ 6251062 w 7277875"/>
                <a:gd name="connsiteY2" fmla="*/ 0 h 6160753"/>
                <a:gd name="connsiteX3" fmla="*/ 7277875 w 7277875"/>
                <a:gd name="connsiteY3" fmla="*/ 1026813 h 6160753"/>
                <a:gd name="connsiteX4" fmla="*/ 7277875 w 7277875"/>
                <a:gd name="connsiteY4" fmla="*/ 5133940 h 6160753"/>
                <a:gd name="connsiteX5" fmla="*/ 6251062 w 7277875"/>
                <a:gd name="connsiteY5" fmla="*/ 6160753 h 6160753"/>
                <a:gd name="connsiteX6" fmla="*/ 1031880 w 7277875"/>
                <a:gd name="connsiteY6" fmla="*/ 6160753 h 6160753"/>
                <a:gd name="connsiteX7" fmla="*/ 5067 w 7277875"/>
                <a:gd name="connsiteY7" fmla="*/ 5133940 h 6160753"/>
                <a:gd name="connsiteX8" fmla="*/ 5067 w 7277875"/>
                <a:gd name="connsiteY8" fmla="*/ 523893 h 6160753"/>
                <a:gd name="connsiteX0" fmla="*/ 0 w 7272808"/>
                <a:gd name="connsiteY0" fmla="*/ 523893 h 6160753"/>
                <a:gd name="connsiteX1" fmla="*/ 478173 w 7272808"/>
                <a:gd name="connsiteY1" fmla="*/ 18288 h 6160753"/>
                <a:gd name="connsiteX2" fmla="*/ 6245995 w 7272808"/>
                <a:gd name="connsiteY2" fmla="*/ 0 h 6160753"/>
                <a:gd name="connsiteX3" fmla="*/ 7272808 w 7272808"/>
                <a:gd name="connsiteY3" fmla="*/ 1026813 h 6160753"/>
                <a:gd name="connsiteX4" fmla="*/ 7272808 w 7272808"/>
                <a:gd name="connsiteY4" fmla="*/ 5133940 h 6160753"/>
                <a:gd name="connsiteX5" fmla="*/ 6245995 w 7272808"/>
                <a:gd name="connsiteY5" fmla="*/ 6160753 h 6160753"/>
                <a:gd name="connsiteX6" fmla="*/ 1026813 w 7272808"/>
                <a:gd name="connsiteY6" fmla="*/ 6160753 h 6160753"/>
                <a:gd name="connsiteX7" fmla="*/ 0 w 7272808"/>
                <a:gd name="connsiteY7" fmla="*/ 5133940 h 6160753"/>
                <a:gd name="connsiteX8" fmla="*/ 0 w 7272808"/>
                <a:gd name="connsiteY8" fmla="*/ 523893 h 6160753"/>
                <a:gd name="connsiteX0" fmla="*/ 0 w 7281952"/>
                <a:gd name="connsiteY0" fmla="*/ 523893 h 6160753"/>
                <a:gd name="connsiteX1" fmla="*/ 478173 w 7281952"/>
                <a:gd name="connsiteY1" fmla="*/ 18288 h 6160753"/>
                <a:gd name="connsiteX2" fmla="*/ 6245995 w 7281952"/>
                <a:gd name="connsiteY2" fmla="*/ 0 h 6160753"/>
                <a:gd name="connsiteX3" fmla="*/ 7281952 w 7281952"/>
                <a:gd name="connsiteY3" fmla="*/ 578757 h 6160753"/>
                <a:gd name="connsiteX4" fmla="*/ 7272808 w 7281952"/>
                <a:gd name="connsiteY4" fmla="*/ 5133940 h 6160753"/>
                <a:gd name="connsiteX5" fmla="*/ 6245995 w 7281952"/>
                <a:gd name="connsiteY5" fmla="*/ 6160753 h 6160753"/>
                <a:gd name="connsiteX6" fmla="*/ 1026813 w 7281952"/>
                <a:gd name="connsiteY6" fmla="*/ 6160753 h 6160753"/>
                <a:gd name="connsiteX7" fmla="*/ 0 w 7281952"/>
                <a:gd name="connsiteY7" fmla="*/ 5133940 h 6160753"/>
                <a:gd name="connsiteX8" fmla="*/ 0 w 7281952"/>
                <a:gd name="connsiteY8" fmla="*/ 523893 h 6160753"/>
                <a:gd name="connsiteX0" fmla="*/ 0 w 7281952"/>
                <a:gd name="connsiteY0" fmla="*/ 514749 h 6151609"/>
                <a:gd name="connsiteX1" fmla="*/ 478173 w 7281952"/>
                <a:gd name="connsiteY1" fmla="*/ 9144 h 6151609"/>
                <a:gd name="connsiteX2" fmla="*/ 6602611 w 7281952"/>
                <a:gd name="connsiteY2" fmla="*/ 0 h 6151609"/>
                <a:gd name="connsiteX3" fmla="*/ 7281952 w 7281952"/>
                <a:gd name="connsiteY3" fmla="*/ 569613 h 6151609"/>
                <a:gd name="connsiteX4" fmla="*/ 7272808 w 7281952"/>
                <a:gd name="connsiteY4" fmla="*/ 5124796 h 6151609"/>
                <a:gd name="connsiteX5" fmla="*/ 6245995 w 7281952"/>
                <a:gd name="connsiteY5" fmla="*/ 6151609 h 6151609"/>
                <a:gd name="connsiteX6" fmla="*/ 1026813 w 7281952"/>
                <a:gd name="connsiteY6" fmla="*/ 6151609 h 6151609"/>
                <a:gd name="connsiteX7" fmla="*/ 0 w 7281952"/>
                <a:gd name="connsiteY7" fmla="*/ 5124796 h 6151609"/>
                <a:gd name="connsiteX8" fmla="*/ 0 w 7281952"/>
                <a:gd name="connsiteY8" fmla="*/ 514749 h 6151609"/>
                <a:gd name="connsiteX0" fmla="*/ 0 w 7272808"/>
                <a:gd name="connsiteY0" fmla="*/ 514749 h 6151609"/>
                <a:gd name="connsiteX1" fmla="*/ 478173 w 7272808"/>
                <a:gd name="connsiteY1" fmla="*/ 9144 h 6151609"/>
                <a:gd name="connsiteX2" fmla="*/ 6602611 w 7272808"/>
                <a:gd name="connsiteY2" fmla="*/ 0 h 6151609"/>
                <a:gd name="connsiteX3" fmla="*/ 7272808 w 7272808"/>
                <a:gd name="connsiteY3" fmla="*/ 587901 h 6151609"/>
                <a:gd name="connsiteX4" fmla="*/ 7272808 w 7272808"/>
                <a:gd name="connsiteY4" fmla="*/ 5124796 h 6151609"/>
                <a:gd name="connsiteX5" fmla="*/ 6245995 w 7272808"/>
                <a:gd name="connsiteY5" fmla="*/ 6151609 h 6151609"/>
                <a:gd name="connsiteX6" fmla="*/ 1026813 w 7272808"/>
                <a:gd name="connsiteY6" fmla="*/ 6151609 h 6151609"/>
                <a:gd name="connsiteX7" fmla="*/ 0 w 7272808"/>
                <a:gd name="connsiteY7" fmla="*/ 5124796 h 6151609"/>
                <a:gd name="connsiteX8" fmla="*/ 0 w 7272808"/>
                <a:gd name="connsiteY8" fmla="*/ 514749 h 6151609"/>
                <a:gd name="connsiteX0" fmla="*/ 0 w 7273308"/>
                <a:gd name="connsiteY0" fmla="*/ 514749 h 6151609"/>
                <a:gd name="connsiteX1" fmla="*/ 478173 w 7273308"/>
                <a:gd name="connsiteY1" fmla="*/ 9144 h 6151609"/>
                <a:gd name="connsiteX2" fmla="*/ 6602611 w 7273308"/>
                <a:gd name="connsiteY2" fmla="*/ 0 h 6151609"/>
                <a:gd name="connsiteX3" fmla="*/ 7272808 w 7273308"/>
                <a:gd name="connsiteY3" fmla="*/ 587901 h 6151609"/>
                <a:gd name="connsiteX4" fmla="*/ 7272808 w 7273308"/>
                <a:gd name="connsiteY4" fmla="*/ 5124796 h 6151609"/>
                <a:gd name="connsiteX5" fmla="*/ 6245995 w 7273308"/>
                <a:gd name="connsiteY5" fmla="*/ 6151609 h 6151609"/>
                <a:gd name="connsiteX6" fmla="*/ 1026813 w 7273308"/>
                <a:gd name="connsiteY6" fmla="*/ 6151609 h 6151609"/>
                <a:gd name="connsiteX7" fmla="*/ 0 w 7273308"/>
                <a:gd name="connsiteY7" fmla="*/ 5124796 h 6151609"/>
                <a:gd name="connsiteX8" fmla="*/ 0 w 7273308"/>
                <a:gd name="connsiteY8" fmla="*/ 514749 h 6151609"/>
                <a:gd name="connsiteX0" fmla="*/ 0 w 7272808"/>
                <a:gd name="connsiteY0" fmla="*/ 514749 h 6151609"/>
                <a:gd name="connsiteX1" fmla="*/ 478173 w 7272808"/>
                <a:gd name="connsiteY1" fmla="*/ 9144 h 6151609"/>
                <a:gd name="connsiteX2" fmla="*/ 6602611 w 7272808"/>
                <a:gd name="connsiteY2" fmla="*/ 0 h 6151609"/>
                <a:gd name="connsiteX3" fmla="*/ 7272808 w 7272808"/>
                <a:gd name="connsiteY3" fmla="*/ 587901 h 6151609"/>
                <a:gd name="connsiteX4" fmla="*/ 7272808 w 7272808"/>
                <a:gd name="connsiteY4" fmla="*/ 5124796 h 6151609"/>
                <a:gd name="connsiteX5" fmla="*/ 6245995 w 7272808"/>
                <a:gd name="connsiteY5" fmla="*/ 6151609 h 6151609"/>
                <a:gd name="connsiteX6" fmla="*/ 1026813 w 7272808"/>
                <a:gd name="connsiteY6" fmla="*/ 6151609 h 6151609"/>
                <a:gd name="connsiteX7" fmla="*/ 0 w 7272808"/>
                <a:gd name="connsiteY7" fmla="*/ 5124796 h 6151609"/>
                <a:gd name="connsiteX8" fmla="*/ 0 w 7272808"/>
                <a:gd name="connsiteY8" fmla="*/ 514749 h 6151609"/>
                <a:gd name="connsiteX0" fmla="*/ 0 w 7272851"/>
                <a:gd name="connsiteY0" fmla="*/ 514749 h 6151609"/>
                <a:gd name="connsiteX1" fmla="*/ 478173 w 7272851"/>
                <a:gd name="connsiteY1" fmla="*/ 9144 h 6151609"/>
                <a:gd name="connsiteX2" fmla="*/ 6602611 w 7272851"/>
                <a:gd name="connsiteY2" fmla="*/ 0 h 6151609"/>
                <a:gd name="connsiteX3" fmla="*/ 7272808 w 7272851"/>
                <a:gd name="connsiteY3" fmla="*/ 587901 h 6151609"/>
                <a:gd name="connsiteX4" fmla="*/ 7272808 w 7272851"/>
                <a:gd name="connsiteY4" fmla="*/ 5124796 h 6151609"/>
                <a:gd name="connsiteX5" fmla="*/ 6721483 w 7272851"/>
                <a:gd name="connsiteY5" fmla="*/ 6142465 h 6151609"/>
                <a:gd name="connsiteX6" fmla="*/ 1026813 w 7272851"/>
                <a:gd name="connsiteY6" fmla="*/ 6151609 h 6151609"/>
                <a:gd name="connsiteX7" fmla="*/ 0 w 7272851"/>
                <a:gd name="connsiteY7" fmla="*/ 5124796 h 6151609"/>
                <a:gd name="connsiteX8" fmla="*/ 0 w 7272851"/>
                <a:gd name="connsiteY8" fmla="*/ 514749 h 6151609"/>
                <a:gd name="connsiteX0" fmla="*/ 0 w 7276872"/>
                <a:gd name="connsiteY0" fmla="*/ 514749 h 6151609"/>
                <a:gd name="connsiteX1" fmla="*/ 478173 w 7276872"/>
                <a:gd name="connsiteY1" fmla="*/ 9144 h 6151609"/>
                <a:gd name="connsiteX2" fmla="*/ 6602611 w 7276872"/>
                <a:gd name="connsiteY2" fmla="*/ 0 h 6151609"/>
                <a:gd name="connsiteX3" fmla="*/ 7272808 w 7276872"/>
                <a:gd name="connsiteY3" fmla="*/ 587901 h 6151609"/>
                <a:gd name="connsiteX4" fmla="*/ 7272808 w 7276872"/>
                <a:gd name="connsiteY4" fmla="*/ 5124796 h 6151609"/>
                <a:gd name="connsiteX5" fmla="*/ 6721483 w 7276872"/>
                <a:gd name="connsiteY5" fmla="*/ 6142465 h 6151609"/>
                <a:gd name="connsiteX6" fmla="*/ 1026813 w 7276872"/>
                <a:gd name="connsiteY6" fmla="*/ 6151609 h 6151609"/>
                <a:gd name="connsiteX7" fmla="*/ 0 w 7276872"/>
                <a:gd name="connsiteY7" fmla="*/ 5124796 h 6151609"/>
                <a:gd name="connsiteX8" fmla="*/ 0 w 7276872"/>
                <a:gd name="connsiteY8" fmla="*/ 514749 h 6151609"/>
                <a:gd name="connsiteX0" fmla="*/ 0 w 7272851"/>
                <a:gd name="connsiteY0" fmla="*/ 514749 h 6151609"/>
                <a:gd name="connsiteX1" fmla="*/ 478173 w 7272851"/>
                <a:gd name="connsiteY1" fmla="*/ 9144 h 6151609"/>
                <a:gd name="connsiteX2" fmla="*/ 6602611 w 7272851"/>
                <a:gd name="connsiteY2" fmla="*/ 0 h 6151609"/>
                <a:gd name="connsiteX3" fmla="*/ 7272808 w 7272851"/>
                <a:gd name="connsiteY3" fmla="*/ 587901 h 6151609"/>
                <a:gd name="connsiteX4" fmla="*/ 7272808 w 7272851"/>
                <a:gd name="connsiteY4" fmla="*/ 5124796 h 6151609"/>
                <a:gd name="connsiteX5" fmla="*/ 6721483 w 7272851"/>
                <a:gd name="connsiteY5" fmla="*/ 6142465 h 6151609"/>
                <a:gd name="connsiteX6" fmla="*/ 1026813 w 7272851"/>
                <a:gd name="connsiteY6" fmla="*/ 6151609 h 6151609"/>
                <a:gd name="connsiteX7" fmla="*/ 0 w 7272851"/>
                <a:gd name="connsiteY7" fmla="*/ 5124796 h 6151609"/>
                <a:gd name="connsiteX8" fmla="*/ 0 w 7272851"/>
                <a:gd name="connsiteY8" fmla="*/ 514749 h 6151609"/>
                <a:gd name="connsiteX0" fmla="*/ 43 w 7272894"/>
                <a:gd name="connsiteY0" fmla="*/ 514749 h 6142465"/>
                <a:gd name="connsiteX1" fmla="*/ 478216 w 7272894"/>
                <a:gd name="connsiteY1" fmla="*/ 9144 h 6142465"/>
                <a:gd name="connsiteX2" fmla="*/ 6602654 w 7272894"/>
                <a:gd name="connsiteY2" fmla="*/ 0 h 6142465"/>
                <a:gd name="connsiteX3" fmla="*/ 7272851 w 7272894"/>
                <a:gd name="connsiteY3" fmla="*/ 587901 h 6142465"/>
                <a:gd name="connsiteX4" fmla="*/ 7272851 w 7272894"/>
                <a:gd name="connsiteY4" fmla="*/ 5124796 h 6142465"/>
                <a:gd name="connsiteX5" fmla="*/ 6721526 w 7272894"/>
                <a:gd name="connsiteY5" fmla="*/ 6142465 h 6142465"/>
                <a:gd name="connsiteX6" fmla="*/ 551368 w 7272894"/>
                <a:gd name="connsiteY6" fmla="*/ 6115033 h 6142465"/>
                <a:gd name="connsiteX7" fmla="*/ 43 w 7272894"/>
                <a:gd name="connsiteY7" fmla="*/ 5124796 h 6142465"/>
                <a:gd name="connsiteX8" fmla="*/ 43 w 7272894"/>
                <a:gd name="connsiteY8" fmla="*/ 514749 h 6142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72894" h="6142465">
                  <a:moveTo>
                    <a:pt x="43" y="514749"/>
                  </a:moveTo>
                  <a:cubicBezTo>
                    <a:pt x="43" y="103104"/>
                    <a:pt x="185443" y="0"/>
                    <a:pt x="478216" y="9144"/>
                  </a:cubicBezTo>
                  <a:lnTo>
                    <a:pt x="6602654" y="0"/>
                  </a:lnTo>
                  <a:cubicBezTo>
                    <a:pt x="7169747" y="0"/>
                    <a:pt x="7272851" y="66528"/>
                    <a:pt x="7272851" y="587901"/>
                  </a:cubicBezTo>
                  <a:lnTo>
                    <a:pt x="7272851" y="5124796"/>
                  </a:lnTo>
                  <a:cubicBezTo>
                    <a:pt x="7272851" y="5664457"/>
                    <a:pt x="7288619" y="6142465"/>
                    <a:pt x="6721526" y="6142465"/>
                  </a:cubicBezTo>
                  <a:lnTo>
                    <a:pt x="551368" y="6115033"/>
                  </a:lnTo>
                  <a:cubicBezTo>
                    <a:pt x="-15725" y="6115033"/>
                    <a:pt x="43" y="5691889"/>
                    <a:pt x="43" y="5124796"/>
                  </a:cubicBezTo>
                  <a:lnTo>
                    <a:pt x="43" y="514749"/>
                  </a:lnTo>
                  <a:close/>
                </a:path>
              </a:pathLst>
            </a:custGeom>
            <a:solidFill>
              <a:srgbClr val="CCCCCC"/>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0" eaLnBrk="1" latinLnBrk="0" hangingPunct="1"/>
              <a:endParaRPr lang="he-IL" sz="2700" dirty="0"/>
            </a:p>
          </p:txBody>
        </p:sp>
        <p:pic>
          <p:nvPicPr>
            <p:cNvPr id="13" name="Picture 12">
              <a:extLst>
                <a:ext uri="{FF2B5EF4-FFF2-40B4-BE49-F238E27FC236}">
                  <a16:creationId xmlns:a16="http://schemas.microsoft.com/office/drawing/2014/main" id="{D66C95FD-2646-EB4D-BF5B-93C5B7D9939C}"/>
                </a:ext>
              </a:extLst>
            </p:cNvPr>
            <p:cNvPicPr>
              <a:picLocks noChangeAspect="1"/>
            </p:cNvPicPr>
            <p:nvPr/>
          </p:nvPicPr>
          <p:blipFill rotWithShape="1">
            <a:blip r:embed="rId3">
              <a:extLst>
                <a:ext uri="{28A0092B-C50C-407E-A947-70E740481C1C}">
                  <a14:useLocalDpi xmlns:a14="http://schemas.microsoft.com/office/drawing/2010/main" val="0"/>
                </a:ext>
              </a:extLst>
            </a:blip>
            <a:srcRect l="9521" r="29334" b="20685"/>
            <a:stretch/>
          </p:blipFill>
          <p:spPr>
            <a:xfrm>
              <a:off x="6973891" y="1240810"/>
              <a:ext cx="5769967" cy="4603290"/>
            </a:xfrm>
            <a:prstGeom prst="rect">
              <a:avLst/>
            </a:prstGeom>
          </p:spPr>
        </p:pic>
      </p:grpSp>
      <p:grpSp>
        <p:nvGrpSpPr>
          <p:cNvPr id="3" name="Group 2">
            <a:extLst>
              <a:ext uri="{FF2B5EF4-FFF2-40B4-BE49-F238E27FC236}">
                <a16:creationId xmlns:a16="http://schemas.microsoft.com/office/drawing/2014/main" id="{3953B781-535C-435A-9D52-30542247A5C4}"/>
              </a:ext>
            </a:extLst>
          </p:cNvPr>
          <p:cNvGrpSpPr/>
          <p:nvPr/>
        </p:nvGrpSpPr>
        <p:grpSpPr>
          <a:xfrm>
            <a:off x="1343472" y="1394215"/>
            <a:ext cx="9514232" cy="1170688"/>
            <a:chOff x="1343472" y="1394215"/>
            <a:chExt cx="9514232" cy="1170688"/>
          </a:xfrm>
        </p:grpSpPr>
        <p:sp>
          <p:nvSpPr>
            <p:cNvPr id="21" name="Rounded Rectangle 20">
              <a:extLst>
                <a:ext uri="{FF2B5EF4-FFF2-40B4-BE49-F238E27FC236}">
                  <a16:creationId xmlns:a16="http://schemas.microsoft.com/office/drawing/2014/main" id="{79AFE12D-5B2D-8948-8037-D9AD7FC8AE60}"/>
                </a:ext>
              </a:extLst>
            </p:cNvPr>
            <p:cNvSpPr/>
            <p:nvPr/>
          </p:nvSpPr>
          <p:spPr>
            <a:xfrm>
              <a:off x="1343472" y="1394215"/>
              <a:ext cx="2317674" cy="1170688"/>
            </a:xfrm>
            <a:prstGeom prst="roundRect">
              <a:avLst/>
            </a:prstGeom>
            <a:solidFill>
              <a:schemeClr val="bg1"/>
            </a:solidFill>
            <a:ln w="25400">
              <a:solidFill>
                <a:schemeClr val="accent2"/>
              </a:solidFill>
            </a:ln>
            <a:effectLst>
              <a:reflection blurRad="88900" stA="52000" endA="300" endPos="17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he-IL" sz="1400" dirty="0">
                  <a:solidFill>
                    <a:schemeClr val="tx2"/>
                  </a:solidFill>
                  <a:latin typeface="Fb Tipograf" panose="02020503050405020304" pitchFamily="18" charset="-79"/>
                  <a:cs typeface="Fb Tipograf" panose="02020503050405020304" pitchFamily="18" charset="-79"/>
                </a:rPr>
                <a:t>בכל שאלה יש משפט (או יותר) שכמה חלקים ממנו חסרים, ולאחריו ארבע אפשרויות להשלמת החסר. </a:t>
              </a:r>
            </a:p>
          </p:txBody>
        </p:sp>
        <p:cxnSp>
          <p:nvCxnSpPr>
            <p:cNvPr id="16" name="Straight Arrow Connector 15">
              <a:extLst>
                <a:ext uri="{FF2B5EF4-FFF2-40B4-BE49-F238E27FC236}">
                  <a16:creationId xmlns:a16="http://schemas.microsoft.com/office/drawing/2014/main" id="{58AA0AD9-F266-BD41-BB2C-8921832FB86C}"/>
                </a:ext>
              </a:extLst>
            </p:cNvPr>
            <p:cNvCxnSpPr>
              <a:cxnSpLocks/>
            </p:cNvCxnSpPr>
            <p:nvPr/>
          </p:nvCxnSpPr>
          <p:spPr>
            <a:xfrm>
              <a:off x="3764691" y="1988840"/>
              <a:ext cx="1163213" cy="0"/>
            </a:xfrm>
            <a:prstGeom prst="straightConnector1">
              <a:avLst/>
            </a:prstGeom>
            <a:ln w="34925" cap="rnd" cmpd="sng">
              <a:solidFill>
                <a:schemeClr val="accent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sp>
          <p:nvSpPr>
            <p:cNvPr id="4" name="Rounded Rectangle 23">
              <a:extLst>
                <a:ext uri="{FF2B5EF4-FFF2-40B4-BE49-F238E27FC236}">
                  <a16:creationId xmlns:a16="http://schemas.microsoft.com/office/drawing/2014/main" id="{683854FA-7B88-41A2-8401-E5C40A735FD2}"/>
                </a:ext>
              </a:extLst>
            </p:cNvPr>
            <p:cNvSpPr/>
            <p:nvPr/>
          </p:nvSpPr>
          <p:spPr>
            <a:xfrm>
              <a:off x="4943872" y="1575886"/>
              <a:ext cx="5913832" cy="869968"/>
            </a:xfrm>
            <a:prstGeom prst="roundRect">
              <a:avLst/>
            </a:prstGeom>
            <a:noFill/>
            <a:ln w="25400">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0" eaLnBrk="1" latinLnBrk="0" hangingPunct="1"/>
              <a:endParaRPr lang="he-IL" sz="2700"/>
            </a:p>
          </p:txBody>
        </p:sp>
      </p:grpSp>
      <p:grpSp>
        <p:nvGrpSpPr>
          <p:cNvPr id="7" name="Group 6">
            <a:extLst>
              <a:ext uri="{FF2B5EF4-FFF2-40B4-BE49-F238E27FC236}">
                <a16:creationId xmlns:a16="http://schemas.microsoft.com/office/drawing/2014/main" id="{36189209-AB6C-4497-91F8-0A9D3BB21703}"/>
              </a:ext>
            </a:extLst>
          </p:cNvPr>
          <p:cNvGrpSpPr/>
          <p:nvPr/>
        </p:nvGrpSpPr>
        <p:grpSpPr>
          <a:xfrm>
            <a:off x="1415480" y="2564905"/>
            <a:ext cx="9426256" cy="2742252"/>
            <a:chOff x="1415480" y="2564905"/>
            <a:chExt cx="9426256" cy="2742252"/>
          </a:xfrm>
        </p:grpSpPr>
        <p:sp>
          <p:nvSpPr>
            <p:cNvPr id="20" name="Rounded Rectangle 19">
              <a:extLst>
                <a:ext uri="{FF2B5EF4-FFF2-40B4-BE49-F238E27FC236}">
                  <a16:creationId xmlns:a16="http://schemas.microsoft.com/office/drawing/2014/main" id="{5AB63775-8BBF-9345-9255-8A5810F75697}"/>
                </a:ext>
              </a:extLst>
            </p:cNvPr>
            <p:cNvSpPr/>
            <p:nvPr/>
          </p:nvSpPr>
          <p:spPr>
            <a:xfrm>
              <a:off x="1415480" y="3465008"/>
              <a:ext cx="2379204" cy="936097"/>
            </a:xfrm>
            <a:prstGeom prst="roundRect">
              <a:avLst/>
            </a:prstGeom>
            <a:solidFill>
              <a:schemeClr val="bg1"/>
            </a:solidFill>
            <a:ln w="25400">
              <a:solidFill>
                <a:schemeClr val="accent4"/>
              </a:solidFill>
            </a:ln>
            <a:effectLst>
              <a:reflection blurRad="88900" stA="52000" endA="300" endPos="17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he-IL" sz="1400" dirty="0">
                  <a:solidFill>
                    <a:schemeClr val="tx2"/>
                  </a:solidFill>
                  <a:latin typeface="Fb Tipograf" panose="02020503050405020304" pitchFamily="18" charset="-79"/>
                  <a:cs typeface="Fb Tipograf" panose="02020503050405020304" pitchFamily="18" charset="-79"/>
                </a:rPr>
                <a:t>עליכם לבחור באפשרות המתאימה ביותר להשלמת החסר. </a:t>
              </a:r>
            </a:p>
          </p:txBody>
        </p:sp>
        <p:cxnSp>
          <p:nvCxnSpPr>
            <p:cNvPr id="17" name="Straight Arrow Connector 16">
              <a:extLst>
                <a:ext uri="{FF2B5EF4-FFF2-40B4-BE49-F238E27FC236}">
                  <a16:creationId xmlns:a16="http://schemas.microsoft.com/office/drawing/2014/main" id="{66FC70E5-626C-5349-8116-0323B5D88EEC}"/>
                </a:ext>
              </a:extLst>
            </p:cNvPr>
            <p:cNvCxnSpPr>
              <a:cxnSpLocks/>
            </p:cNvCxnSpPr>
            <p:nvPr/>
          </p:nvCxnSpPr>
          <p:spPr>
            <a:xfrm>
              <a:off x="3863752" y="3933057"/>
              <a:ext cx="992144" cy="0"/>
            </a:xfrm>
            <a:prstGeom prst="straightConnector1">
              <a:avLst/>
            </a:prstGeom>
            <a:ln w="34925" cap="rnd" cmpd="sng">
              <a:solidFill>
                <a:schemeClr val="accent4"/>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sp>
          <p:nvSpPr>
            <p:cNvPr id="5" name="Rounded Rectangle 17">
              <a:extLst>
                <a:ext uri="{FF2B5EF4-FFF2-40B4-BE49-F238E27FC236}">
                  <a16:creationId xmlns:a16="http://schemas.microsoft.com/office/drawing/2014/main" id="{D7D1DC44-820B-464F-85D3-FC69B17548A9}"/>
                </a:ext>
              </a:extLst>
            </p:cNvPr>
            <p:cNvSpPr/>
            <p:nvPr/>
          </p:nvSpPr>
          <p:spPr>
            <a:xfrm>
              <a:off x="4927904" y="2564905"/>
              <a:ext cx="5913832" cy="2742252"/>
            </a:xfrm>
            <a:prstGeom prst="roundRect">
              <a:avLst/>
            </a:prstGeom>
            <a:noFill/>
            <a:ln w="25400">
              <a:solidFill>
                <a:schemeClr val="accent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0" eaLnBrk="1" latinLnBrk="0" hangingPunct="1"/>
              <a:endParaRPr lang="he-IL" sz="2700"/>
            </a:p>
          </p:txBody>
        </p:sp>
      </p:grpSp>
      <p:grpSp>
        <p:nvGrpSpPr>
          <p:cNvPr id="6" name="Group 5">
            <a:extLst>
              <a:ext uri="{FF2B5EF4-FFF2-40B4-BE49-F238E27FC236}">
                <a16:creationId xmlns:a16="http://schemas.microsoft.com/office/drawing/2014/main" id="{3097A634-91A8-4C63-8F8F-B355F56B1A13}"/>
              </a:ext>
            </a:extLst>
          </p:cNvPr>
          <p:cNvGrpSpPr/>
          <p:nvPr/>
        </p:nvGrpSpPr>
        <p:grpSpPr>
          <a:xfrm>
            <a:off x="6023992" y="6292192"/>
            <a:ext cx="936104" cy="377168"/>
            <a:chOff x="6023992" y="6292192"/>
            <a:chExt cx="936104" cy="377168"/>
          </a:xfrm>
        </p:grpSpPr>
        <p:sp>
          <p:nvSpPr>
            <p:cNvPr id="22" name="Rounded Rectangle 39">
              <a:extLst>
                <a:ext uri="{FF2B5EF4-FFF2-40B4-BE49-F238E27FC236}">
                  <a16:creationId xmlns:a16="http://schemas.microsoft.com/office/drawing/2014/main" id="{F9487DD2-0692-4B14-A4F5-4745036A15BE}"/>
                </a:ext>
              </a:extLst>
            </p:cNvPr>
            <p:cNvSpPr/>
            <p:nvPr/>
          </p:nvSpPr>
          <p:spPr>
            <a:xfrm>
              <a:off x="6023992" y="6292192"/>
              <a:ext cx="936104" cy="377168"/>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he-IL" sz="1400" dirty="0">
                  <a:solidFill>
                    <a:prstClr val="white"/>
                  </a:solidFill>
                  <a:latin typeface="Fb Tipograf" panose="02020503050405020304" pitchFamily="18" charset="-79"/>
                  <a:cs typeface="Fb Tipograf" panose="02020503050405020304" pitchFamily="18" charset="-79"/>
                </a:rPr>
                <a:t>חזור</a:t>
              </a:r>
              <a:r>
                <a:rPr lang="en-US" sz="1400" dirty="0">
                  <a:solidFill>
                    <a:prstClr val="white"/>
                  </a:solidFill>
                  <a:latin typeface="Fb Tipograf" panose="02020503050405020304" pitchFamily="18" charset="-79"/>
                  <a:cs typeface="Fb Tipograf" panose="02020503050405020304" pitchFamily="18" charset="-79"/>
                </a:rPr>
                <a:t>   </a:t>
              </a:r>
              <a:endParaRPr lang="he-IL" sz="2700" dirty="0"/>
            </a:p>
          </p:txBody>
        </p:sp>
        <p:pic>
          <p:nvPicPr>
            <p:cNvPr id="23" name="Picture 22">
              <a:extLst>
                <a:ext uri="{FF2B5EF4-FFF2-40B4-BE49-F238E27FC236}">
                  <a16:creationId xmlns:a16="http://schemas.microsoft.com/office/drawing/2014/main" id="{6BF0D171-C32D-4F04-A09F-46C1DA808E42}"/>
                </a:ext>
              </a:extLst>
            </p:cNvPr>
            <p:cNvPicPr>
              <a:picLocks noChangeAspect="1"/>
            </p:cNvPicPr>
            <p:nvPr/>
          </p:nvPicPr>
          <p:blipFill>
            <a:blip r:embed="rId4"/>
            <a:stretch>
              <a:fillRect/>
            </a:stretch>
          </p:blipFill>
          <p:spPr>
            <a:xfrm flipV="1">
              <a:off x="6104574" y="6375874"/>
              <a:ext cx="305730" cy="191873"/>
            </a:xfrm>
            <a:prstGeom prst="rect">
              <a:avLst/>
            </a:prstGeom>
          </p:spPr>
        </p:pic>
      </p:grpSp>
    </p:spTree>
    <p:extLst>
      <p:ext uri="{BB962C8B-B14F-4D97-AF65-F5344CB8AC3E}">
        <p14:creationId xmlns:p14="http://schemas.microsoft.com/office/powerpoint/2010/main" val="2302820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p:stCondLst>
                              <p:cond delay="500"/>
                            </p:stCondLst>
                            <p:childTnLst>
                              <p:par>
                                <p:cTn id="14" presetID="10" presetClass="entr" presetSubtype="0" fill="hold" nodeType="after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prstGeom prst="rect">
            <a:avLst/>
          </a:prstGeom>
        </p:spPr>
        <p:txBody>
          <a:bodyPr/>
          <a:lstStyle/>
          <a:p>
            <a:r>
              <a:rPr lang="he-IL" dirty="0"/>
              <a:t>דוגמה לשאלה מסוג "שאלות ובעיות"</a:t>
            </a:r>
          </a:p>
        </p:txBody>
      </p:sp>
      <p:sp>
        <p:nvSpPr>
          <p:cNvPr id="11" name="Rounded Rectangle 10">
            <a:extLst>
              <a:ext uri="{FF2B5EF4-FFF2-40B4-BE49-F238E27FC236}">
                <a16:creationId xmlns:a16="http://schemas.microsoft.com/office/drawing/2014/main" id="{D5B2862C-49BC-FF4A-99BB-FF23F2391D14}"/>
              </a:ext>
            </a:extLst>
          </p:cNvPr>
          <p:cNvSpPr/>
          <p:nvPr/>
        </p:nvSpPr>
        <p:spPr>
          <a:xfrm>
            <a:off x="9552384" y="2564749"/>
            <a:ext cx="2224510" cy="515382"/>
          </a:xfrm>
          <a:prstGeom prst="roundRect">
            <a:avLst/>
          </a:prstGeom>
          <a:solidFill>
            <a:schemeClr val="bg1"/>
          </a:solidFill>
          <a:ln w="25400">
            <a:solidFill>
              <a:schemeClr val="accent2"/>
            </a:solidFill>
          </a:ln>
          <a:effectLst>
            <a:reflection blurRad="88900" stA="52000" endA="300" endPos="17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he-IL" dirty="0">
                <a:solidFill>
                  <a:schemeClr val="tx2"/>
                </a:solidFill>
                <a:latin typeface="Fb Tipograf" panose="02020503050405020304" pitchFamily="18" charset="-79"/>
                <a:cs typeface="Fb Tipograf" panose="02020503050405020304" pitchFamily="18" charset="-79"/>
              </a:rPr>
              <a:t>תוצג בפניכם שאלה.</a:t>
            </a:r>
          </a:p>
        </p:txBody>
      </p:sp>
      <p:sp>
        <p:nvSpPr>
          <p:cNvPr id="16" name="Rounded Rectangle 15">
            <a:extLst>
              <a:ext uri="{FF2B5EF4-FFF2-40B4-BE49-F238E27FC236}">
                <a16:creationId xmlns:a16="http://schemas.microsoft.com/office/drawing/2014/main" id="{920C4283-EE58-8649-BFB7-65B862693E2E}"/>
              </a:ext>
            </a:extLst>
          </p:cNvPr>
          <p:cNvSpPr/>
          <p:nvPr/>
        </p:nvSpPr>
        <p:spPr>
          <a:xfrm>
            <a:off x="5735960" y="3832741"/>
            <a:ext cx="2224510" cy="532331"/>
          </a:xfrm>
          <a:prstGeom prst="roundRect">
            <a:avLst/>
          </a:prstGeom>
          <a:solidFill>
            <a:schemeClr val="bg1"/>
          </a:solidFill>
          <a:ln w="25400">
            <a:solidFill>
              <a:schemeClr val="accent2"/>
            </a:solidFill>
          </a:ln>
          <a:effectLst>
            <a:reflection blurRad="88900" stA="52000" endA="300" endPos="17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he-IL" dirty="0">
                <a:solidFill>
                  <a:schemeClr val="tx2"/>
                </a:solidFill>
                <a:latin typeface="Fb Tipograf" panose="02020503050405020304" pitchFamily="18" charset="-79"/>
                <a:cs typeface="Fb Tipograf" panose="02020503050405020304" pitchFamily="18" charset="-79"/>
              </a:rPr>
              <a:t>עליכם לבחור באפשרות המתאימה ביותר.</a:t>
            </a:r>
          </a:p>
        </p:txBody>
      </p:sp>
      <p:sp>
        <p:nvSpPr>
          <p:cNvPr id="12" name="Rounded Rectangle 6">
            <a:extLst>
              <a:ext uri="{FF2B5EF4-FFF2-40B4-BE49-F238E27FC236}">
                <a16:creationId xmlns:a16="http://schemas.microsoft.com/office/drawing/2014/main" id="{0F9FE392-10B8-3F48-B856-FA5AC16FDB0C}"/>
              </a:ext>
            </a:extLst>
          </p:cNvPr>
          <p:cNvSpPr/>
          <p:nvPr/>
        </p:nvSpPr>
        <p:spPr>
          <a:xfrm>
            <a:off x="2279576" y="2204883"/>
            <a:ext cx="6480720" cy="3168326"/>
          </a:xfrm>
          <a:custGeom>
            <a:avLst/>
            <a:gdLst>
              <a:gd name="connsiteX0" fmla="*/ 0 w 7272808"/>
              <a:gd name="connsiteY0" fmla="*/ 1026813 h 6160753"/>
              <a:gd name="connsiteX1" fmla="*/ 1026813 w 7272808"/>
              <a:gd name="connsiteY1" fmla="*/ 0 h 6160753"/>
              <a:gd name="connsiteX2" fmla="*/ 6245995 w 7272808"/>
              <a:gd name="connsiteY2" fmla="*/ 0 h 6160753"/>
              <a:gd name="connsiteX3" fmla="*/ 7272808 w 7272808"/>
              <a:gd name="connsiteY3" fmla="*/ 1026813 h 6160753"/>
              <a:gd name="connsiteX4" fmla="*/ 7272808 w 7272808"/>
              <a:gd name="connsiteY4" fmla="*/ 5133940 h 6160753"/>
              <a:gd name="connsiteX5" fmla="*/ 6245995 w 7272808"/>
              <a:gd name="connsiteY5" fmla="*/ 6160753 h 6160753"/>
              <a:gd name="connsiteX6" fmla="*/ 1026813 w 7272808"/>
              <a:gd name="connsiteY6" fmla="*/ 6160753 h 6160753"/>
              <a:gd name="connsiteX7" fmla="*/ 0 w 7272808"/>
              <a:gd name="connsiteY7" fmla="*/ 5133940 h 6160753"/>
              <a:gd name="connsiteX8" fmla="*/ 0 w 7272808"/>
              <a:gd name="connsiteY8" fmla="*/ 1026813 h 6160753"/>
              <a:gd name="connsiteX0" fmla="*/ 0 w 7272808"/>
              <a:gd name="connsiteY0" fmla="*/ 1026813 h 6160753"/>
              <a:gd name="connsiteX1" fmla="*/ 871365 w 7272808"/>
              <a:gd name="connsiteY1" fmla="*/ 9144 h 6160753"/>
              <a:gd name="connsiteX2" fmla="*/ 6245995 w 7272808"/>
              <a:gd name="connsiteY2" fmla="*/ 0 h 6160753"/>
              <a:gd name="connsiteX3" fmla="*/ 7272808 w 7272808"/>
              <a:gd name="connsiteY3" fmla="*/ 1026813 h 6160753"/>
              <a:gd name="connsiteX4" fmla="*/ 7272808 w 7272808"/>
              <a:gd name="connsiteY4" fmla="*/ 5133940 h 6160753"/>
              <a:gd name="connsiteX5" fmla="*/ 6245995 w 7272808"/>
              <a:gd name="connsiteY5" fmla="*/ 6160753 h 6160753"/>
              <a:gd name="connsiteX6" fmla="*/ 1026813 w 7272808"/>
              <a:gd name="connsiteY6" fmla="*/ 6160753 h 6160753"/>
              <a:gd name="connsiteX7" fmla="*/ 0 w 7272808"/>
              <a:gd name="connsiteY7" fmla="*/ 5133940 h 6160753"/>
              <a:gd name="connsiteX8" fmla="*/ 0 w 7272808"/>
              <a:gd name="connsiteY8" fmla="*/ 1026813 h 6160753"/>
              <a:gd name="connsiteX0" fmla="*/ 0 w 7272808"/>
              <a:gd name="connsiteY0" fmla="*/ 523893 h 6160753"/>
              <a:gd name="connsiteX1" fmla="*/ 871365 w 7272808"/>
              <a:gd name="connsiteY1" fmla="*/ 9144 h 6160753"/>
              <a:gd name="connsiteX2" fmla="*/ 6245995 w 7272808"/>
              <a:gd name="connsiteY2" fmla="*/ 0 h 6160753"/>
              <a:gd name="connsiteX3" fmla="*/ 7272808 w 7272808"/>
              <a:gd name="connsiteY3" fmla="*/ 1026813 h 6160753"/>
              <a:gd name="connsiteX4" fmla="*/ 7272808 w 7272808"/>
              <a:gd name="connsiteY4" fmla="*/ 5133940 h 6160753"/>
              <a:gd name="connsiteX5" fmla="*/ 6245995 w 7272808"/>
              <a:gd name="connsiteY5" fmla="*/ 6160753 h 6160753"/>
              <a:gd name="connsiteX6" fmla="*/ 1026813 w 7272808"/>
              <a:gd name="connsiteY6" fmla="*/ 6160753 h 6160753"/>
              <a:gd name="connsiteX7" fmla="*/ 0 w 7272808"/>
              <a:gd name="connsiteY7" fmla="*/ 5133940 h 6160753"/>
              <a:gd name="connsiteX8" fmla="*/ 0 w 7272808"/>
              <a:gd name="connsiteY8" fmla="*/ 523893 h 6160753"/>
              <a:gd name="connsiteX0" fmla="*/ 0 w 7272808"/>
              <a:gd name="connsiteY0" fmla="*/ 523893 h 6160753"/>
              <a:gd name="connsiteX1" fmla="*/ 871365 w 7272808"/>
              <a:gd name="connsiteY1" fmla="*/ 9144 h 6160753"/>
              <a:gd name="connsiteX2" fmla="*/ 6245995 w 7272808"/>
              <a:gd name="connsiteY2" fmla="*/ 0 h 6160753"/>
              <a:gd name="connsiteX3" fmla="*/ 7272808 w 7272808"/>
              <a:gd name="connsiteY3" fmla="*/ 1026813 h 6160753"/>
              <a:gd name="connsiteX4" fmla="*/ 7272808 w 7272808"/>
              <a:gd name="connsiteY4" fmla="*/ 5133940 h 6160753"/>
              <a:gd name="connsiteX5" fmla="*/ 6245995 w 7272808"/>
              <a:gd name="connsiteY5" fmla="*/ 6160753 h 6160753"/>
              <a:gd name="connsiteX6" fmla="*/ 1026813 w 7272808"/>
              <a:gd name="connsiteY6" fmla="*/ 6160753 h 6160753"/>
              <a:gd name="connsiteX7" fmla="*/ 0 w 7272808"/>
              <a:gd name="connsiteY7" fmla="*/ 5133940 h 6160753"/>
              <a:gd name="connsiteX8" fmla="*/ 0 w 7272808"/>
              <a:gd name="connsiteY8" fmla="*/ 523893 h 6160753"/>
              <a:gd name="connsiteX0" fmla="*/ 5067 w 7277875"/>
              <a:gd name="connsiteY0" fmla="*/ 523893 h 6160753"/>
              <a:gd name="connsiteX1" fmla="*/ 483240 w 7277875"/>
              <a:gd name="connsiteY1" fmla="*/ 18288 h 6160753"/>
              <a:gd name="connsiteX2" fmla="*/ 6251062 w 7277875"/>
              <a:gd name="connsiteY2" fmla="*/ 0 h 6160753"/>
              <a:gd name="connsiteX3" fmla="*/ 7277875 w 7277875"/>
              <a:gd name="connsiteY3" fmla="*/ 1026813 h 6160753"/>
              <a:gd name="connsiteX4" fmla="*/ 7277875 w 7277875"/>
              <a:gd name="connsiteY4" fmla="*/ 5133940 h 6160753"/>
              <a:gd name="connsiteX5" fmla="*/ 6251062 w 7277875"/>
              <a:gd name="connsiteY5" fmla="*/ 6160753 h 6160753"/>
              <a:gd name="connsiteX6" fmla="*/ 1031880 w 7277875"/>
              <a:gd name="connsiteY6" fmla="*/ 6160753 h 6160753"/>
              <a:gd name="connsiteX7" fmla="*/ 5067 w 7277875"/>
              <a:gd name="connsiteY7" fmla="*/ 5133940 h 6160753"/>
              <a:gd name="connsiteX8" fmla="*/ 5067 w 7277875"/>
              <a:gd name="connsiteY8" fmla="*/ 523893 h 6160753"/>
              <a:gd name="connsiteX0" fmla="*/ 0 w 7272808"/>
              <a:gd name="connsiteY0" fmla="*/ 523893 h 6160753"/>
              <a:gd name="connsiteX1" fmla="*/ 478173 w 7272808"/>
              <a:gd name="connsiteY1" fmla="*/ 18288 h 6160753"/>
              <a:gd name="connsiteX2" fmla="*/ 6245995 w 7272808"/>
              <a:gd name="connsiteY2" fmla="*/ 0 h 6160753"/>
              <a:gd name="connsiteX3" fmla="*/ 7272808 w 7272808"/>
              <a:gd name="connsiteY3" fmla="*/ 1026813 h 6160753"/>
              <a:gd name="connsiteX4" fmla="*/ 7272808 w 7272808"/>
              <a:gd name="connsiteY4" fmla="*/ 5133940 h 6160753"/>
              <a:gd name="connsiteX5" fmla="*/ 6245995 w 7272808"/>
              <a:gd name="connsiteY5" fmla="*/ 6160753 h 6160753"/>
              <a:gd name="connsiteX6" fmla="*/ 1026813 w 7272808"/>
              <a:gd name="connsiteY6" fmla="*/ 6160753 h 6160753"/>
              <a:gd name="connsiteX7" fmla="*/ 0 w 7272808"/>
              <a:gd name="connsiteY7" fmla="*/ 5133940 h 6160753"/>
              <a:gd name="connsiteX8" fmla="*/ 0 w 7272808"/>
              <a:gd name="connsiteY8" fmla="*/ 523893 h 6160753"/>
              <a:gd name="connsiteX0" fmla="*/ 0 w 7281952"/>
              <a:gd name="connsiteY0" fmla="*/ 523893 h 6160753"/>
              <a:gd name="connsiteX1" fmla="*/ 478173 w 7281952"/>
              <a:gd name="connsiteY1" fmla="*/ 18288 h 6160753"/>
              <a:gd name="connsiteX2" fmla="*/ 6245995 w 7281952"/>
              <a:gd name="connsiteY2" fmla="*/ 0 h 6160753"/>
              <a:gd name="connsiteX3" fmla="*/ 7281952 w 7281952"/>
              <a:gd name="connsiteY3" fmla="*/ 578757 h 6160753"/>
              <a:gd name="connsiteX4" fmla="*/ 7272808 w 7281952"/>
              <a:gd name="connsiteY4" fmla="*/ 5133940 h 6160753"/>
              <a:gd name="connsiteX5" fmla="*/ 6245995 w 7281952"/>
              <a:gd name="connsiteY5" fmla="*/ 6160753 h 6160753"/>
              <a:gd name="connsiteX6" fmla="*/ 1026813 w 7281952"/>
              <a:gd name="connsiteY6" fmla="*/ 6160753 h 6160753"/>
              <a:gd name="connsiteX7" fmla="*/ 0 w 7281952"/>
              <a:gd name="connsiteY7" fmla="*/ 5133940 h 6160753"/>
              <a:gd name="connsiteX8" fmla="*/ 0 w 7281952"/>
              <a:gd name="connsiteY8" fmla="*/ 523893 h 6160753"/>
              <a:gd name="connsiteX0" fmla="*/ 0 w 7281952"/>
              <a:gd name="connsiteY0" fmla="*/ 514749 h 6151609"/>
              <a:gd name="connsiteX1" fmla="*/ 478173 w 7281952"/>
              <a:gd name="connsiteY1" fmla="*/ 9144 h 6151609"/>
              <a:gd name="connsiteX2" fmla="*/ 6602611 w 7281952"/>
              <a:gd name="connsiteY2" fmla="*/ 0 h 6151609"/>
              <a:gd name="connsiteX3" fmla="*/ 7281952 w 7281952"/>
              <a:gd name="connsiteY3" fmla="*/ 569613 h 6151609"/>
              <a:gd name="connsiteX4" fmla="*/ 7272808 w 7281952"/>
              <a:gd name="connsiteY4" fmla="*/ 5124796 h 6151609"/>
              <a:gd name="connsiteX5" fmla="*/ 6245995 w 7281952"/>
              <a:gd name="connsiteY5" fmla="*/ 6151609 h 6151609"/>
              <a:gd name="connsiteX6" fmla="*/ 1026813 w 7281952"/>
              <a:gd name="connsiteY6" fmla="*/ 6151609 h 6151609"/>
              <a:gd name="connsiteX7" fmla="*/ 0 w 7281952"/>
              <a:gd name="connsiteY7" fmla="*/ 5124796 h 6151609"/>
              <a:gd name="connsiteX8" fmla="*/ 0 w 7281952"/>
              <a:gd name="connsiteY8" fmla="*/ 514749 h 6151609"/>
              <a:gd name="connsiteX0" fmla="*/ 0 w 7272808"/>
              <a:gd name="connsiteY0" fmla="*/ 514749 h 6151609"/>
              <a:gd name="connsiteX1" fmla="*/ 478173 w 7272808"/>
              <a:gd name="connsiteY1" fmla="*/ 9144 h 6151609"/>
              <a:gd name="connsiteX2" fmla="*/ 6602611 w 7272808"/>
              <a:gd name="connsiteY2" fmla="*/ 0 h 6151609"/>
              <a:gd name="connsiteX3" fmla="*/ 7272808 w 7272808"/>
              <a:gd name="connsiteY3" fmla="*/ 587901 h 6151609"/>
              <a:gd name="connsiteX4" fmla="*/ 7272808 w 7272808"/>
              <a:gd name="connsiteY4" fmla="*/ 5124796 h 6151609"/>
              <a:gd name="connsiteX5" fmla="*/ 6245995 w 7272808"/>
              <a:gd name="connsiteY5" fmla="*/ 6151609 h 6151609"/>
              <a:gd name="connsiteX6" fmla="*/ 1026813 w 7272808"/>
              <a:gd name="connsiteY6" fmla="*/ 6151609 h 6151609"/>
              <a:gd name="connsiteX7" fmla="*/ 0 w 7272808"/>
              <a:gd name="connsiteY7" fmla="*/ 5124796 h 6151609"/>
              <a:gd name="connsiteX8" fmla="*/ 0 w 7272808"/>
              <a:gd name="connsiteY8" fmla="*/ 514749 h 6151609"/>
              <a:gd name="connsiteX0" fmla="*/ 0 w 7273308"/>
              <a:gd name="connsiteY0" fmla="*/ 514749 h 6151609"/>
              <a:gd name="connsiteX1" fmla="*/ 478173 w 7273308"/>
              <a:gd name="connsiteY1" fmla="*/ 9144 h 6151609"/>
              <a:gd name="connsiteX2" fmla="*/ 6602611 w 7273308"/>
              <a:gd name="connsiteY2" fmla="*/ 0 h 6151609"/>
              <a:gd name="connsiteX3" fmla="*/ 7272808 w 7273308"/>
              <a:gd name="connsiteY3" fmla="*/ 587901 h 6151609"/>
              <a:gd name="connsiteX4" fmla="*/ 7272808 w 7273308"/>
              <a:gd name="connsiteY4" fmla="*/ 5124796 h 6151609"/>
              <a:gd name="connsiteX5" fmla="*/ 6245995 w 7273308"/>
              <a:gd name="connsiteY5" fmla="*/ 6151609 h 6151609"/>
              <a:gd name="connsiteX6" fmla="*/ 1026813 w 7273308"/>
              <a:gd name="connsiteY6" fmla="*/ 6151609 h 6151609"/>
              <a:gd name="connsiteX7" fmla="*/ 0 w 7273308"/>
              <a:gd name="connsiteY7" fmla="*/ 5124796 h 6151609"/>
              <a:gd name="connsiteX8" fmla="*/ 0 w 7273308"/>
              <a:gd name="connsiteY8" fmla="*/ 514749 h 6151609"/>
              <a:gd name="connsiteX0" fmla="*/ 0 w 7272808"/>
              <a:gd name="connsiteY0" fmla="*/ 514749 h 6151609"/>
              <a:gd name="connsiteX1" fmla="*/ 478173 w 7272808"/>
              <a:gd name="connsiteY1" fmla="*/ 9144 h 6151609"/>
              <a:gd name="connsiteX2" fmla="*/ 6602611 w 7272808"/>
              <a:gd name="connsiteY2" fmla="*/ 0 h 6151609"/>
              <a:gd name="connsiteX3" fmla="*/ 7272808 w 7272808"/>
              <a:gd name="connsiteY3" fmla="*/ 587901 h 6151609"/>
              <a:gd name="connsiteX4" fmla="*/ 7272808 w 7272808"/>
              <a:gd name="connsiteY4" fmla="*/ 5124796 h 6151609"/>
              <a:gd name="connsiteX5" fmla="*/ 6245995 w 7272808"/>
              <a:gd name="connsiteY5" fmla="*/ 6151609 h 6151609"/>
              <a:gd name="connsiteX6" fmla="*/ 1026813 w 7272808"/>
              <a:gd name="connsiteY6" fmla="*/ 6151609 h 6151609"/>
              <a:gd name="connsiteX7" fmla="*/ 0 w 7272808"/>
              <a:gd name="connsiteY7" fmla="*/ 5124796 h 6151609"/>
              <a:gd name="connsiteX8" fmla="*/ 0 w 7272808"/>
              <a:gd name="connsiteY8" fmla="*/ 514749 h 6151609"/>
              <a:gd name="connsiteX0" fmla="*/ 0 w 7272851"/>
              <a:gd name="connsiteY0" fmla="*/ 514749 h 6151609"/>
              <a:gd name="connsiteX1" fmla="*/ 478173 w 7272851"/>
              <a:gd name="connsiteY1" fmla="*/ 9144 h 6151609"/>
              <a:gd name="connsiteX2" fmla="*/ 6602611 w 7272851"/>
              <a:gd name="connsiteY2" fmla="*/ 0 h 6151609"/>
              <a:gd name="connsiteX3" fmla="*/ 7272808 w 7272851"/>
              <a:gd name="connsiteY3" fmla="*/ 587901 h 6151609"/>
              <a:gd name="connsiteX4" fmla="*/ 7272808 w 7272851"/>
              <a:gd name="connsiteY4" fmla="*/ 5124796 h 6151609"/>
              <a:gd name="connsiteX5" fmla="*/ 6721483 w 7272851"/>
              <a:gd name="connsiteY5" fmla="*/ 6142465 h 6151609"/>
              <a:gd name="connsiteX6" fmla="*/ 1026813 w 7272851"/>
              <a:gd name="connsiteY6" fmla="*/ 6151609 h 6151609"/>
              <a:gd name="connsiteX7" fmla="*/ 0 w 7272851"/>
              <a:gd name="connsiteY7" fmla="*/ 5124796 h 6151609"/>
              <a:gd name="connsiteX8" fmla="*/ 0 w 7272851"/>
              <a:gd name="connsiteY8" fmla="*/ 514749 h 6151609"/>
              <a:gd name="connsiteX0" fmla="*/ 0 w 7276872"/>
              <a:gd name="connsiteY0" fmla="*/ 514749 h 6151609"/>
              <a:gd name="connsiteX1" fmla="*/ 478173 w 7276872"/>
              <a:gd name="connsiteY1" fmla="*/ 9144 h 6151609"/>
              <a:gd name="connsiteX2" fmla="*/ 6602611 w 7276872"/>
              <a:gd name="connsiteY2" fmla="*/ 0 h 6151609"/>
              <a:gd name="connsiteX3" fmla="*/ 7272808 w 7276872"/>
              <a:gd name="connsiteY3" fmla="*/ 587901 h 6151609"/>
              <a:gd name="connsiteX4" fmla="*/ 7272808 w 7276872"/>
              <a:gd name="connsiteY4" fmla="*/ 5124796 h 6151609"/>
              <a:gd name="connsiteX5" fmla="*/ 6721483 w 7276872"/>
              <a:gd name="connsiteY5" fmla="*/ 6142465 h 6151609"/>
              <a:gd name="connsiteX6" fmla="*/ 1026813 w 7276872"/>
              <a:gd name="connsiteY6" fmla="*/ 6151609 h 6151609"/>
              <a:gd name="connsiteX7" fmla="*/ 0 w 7276872"/>
              <a:gd name="connsiteY7" fmla="*/ 5124796 h 6151609"/>
              <a:gd name="connsiteX8" fmla="*/ 0 w 7276872"/>
              <a:gd name="connsiteY8" fmla="*/ 514749 h 6151609"/>
              <a:gd name="connsiteX0" fmla="*/ 0 w 7272851"/>
              <a:gd name="connsiteY0" fmla="*/ 514749 h 6151609"/>
              <a:gd name="connsiteX1" fmla="*/ 478173 w 7272851"/>
              <a:gd name="connsiteY1" fmla="*/ 9144 h 6151609"/>
              <a:gd name="connsiteX2" fmla="*/ 6602611 w 7272851"/>
              <a:gd name="connsiteY2" fmla="*/ 0 h 6151609"/>
              <a:gd name="connsiteX3" fmla="*/ 7272808 w 7272851"/>
              <a:gd name="connsiteY3" fmla="*/ 587901 h 6151609"/>
              <a:gd name="connsiteX4" fmla="*/ 7272808 w 7272851"/>
              <a:gd name="connsiteY4" fmla="*/ 5124796 h 6151609"/>
              <a:gd name="connsiteX5" fmla="*/ 6721483 w 7272851"/>
              <a:gd name="connsiteY5" fmla="*/ 6142465 h 6151609"/>
              <a:gd name="connsiteX6" fmla="*/ 1026813 w 7272851"/>
              <a:gd name="connsiteY6" fmla="*/ 6151609 h 6151609"/>
              <a:gd name="connsiteX7" fmla="*/ 0 w 7272851"/>
              <a:gd name="connsiteY7" fmla="*/ 5124796 h 6151609"/>
              <a:gd name="connsiteX8" fmla="*/ 0 w 7272851"/>
              <a:gd name="connsiteY8" fmla="*/ 514749 h 6151609"/>
              <a:gd name="connsiteX0" fmla="*/ 43 w 7272894"/>
              <a:gd name="connsiteY0" fmla="*/ 514749 h 6142465"/>
              <a:gd name="connsiteX1" fmla="*/ 478216 w 7272894"/>
              <a:gd name="connsiteY1" fmla="*/ 9144 h 6142465"/>
              <a:gd name="connsiteX2" fmla="*/ 6602654 w 7272894"/>
              <a:gd name="connsiteY2" fmla="*/ 0 h 6142465"/>
              <a:gd name="connsiteX3" fmla="*/ 7272851 w 7272894"/>
              <a:gd name="connsiteY3" fmla="*/ 587901 h 6142465"/>
              <a:gd name="connsiteX4" fmla="*/ 7272851 w 7272894"/>
              <a:gd name="connsiteY4" fmla="*/ 5124796 h 6142465"/>
              <a:gd name="connsiteX5" fmla="*/ 6721526 w 7272894"/>
              <a:gd name="connsiteY5" fmla="*/ 6142465 h 6142465"/>
              <a:gd name="connsiteX6" fmla="*/ 551368 w 7272894"/>
              <a:gd name="connsiteY6" fmla="*/ 6115033 h 6142465"/>
              <a:gd name="connsiteX7" fmla="*/ 43 w 7272894"/>
              <a:gd name="connsiteY7" fmla="*/ 5124796 h 6142465"/>
              <a:gd name="connsiteX8" fmla="*/ 43 w 7272894"/>
              <a:gd name="connsiteY8" fmla="*/ 514749 h 6142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72894" h="6142465">
                <a:moveTo>
                  <a:pt x="43" y="514749"/>
                </a:moveTo>
                <a:cubicBezTo>
                  <a:pt x="43" y="103104"/>
                  <a:pt x="185443" y="0"/>
                  <a:pt x="478216" y="9144"/>
                </a:cubicBezTo>
                <a:lnTo>
                  <a:pt x="6602654" y="0"/>
                </a:lnTo>
                <a:cubicBezTo>
                  <a:pt x="7169747" y="0"/>
                  <a:pt x="7272851" y="66528"/>
                  <a:pt x="7272851" y="587901"/>
                </a:cubicBezTo>
                <a:lnTo>
                  <a:pt x="7272851" y="5124796"/>
                </a:lnTo>
                <a:cubicBezTo>
                  <a:pt x="7272851" y="5664457"/>
                  <a:pt x="7288619" y="6142465"/>
                  <a:pt x="6721526" y="6142465"/>
                </a:cubicBezTo>
                <a:lnTo>
                  <a:pt x="551368" y="6115033"/>
                </a:lnTo>
                <a:cubicBezTo>
                  <a:pt x="-15725" y="6115033"/>
                  <a:pt x="43" y="5691889"/>
                  <a:pt x="43" y="5124796"/>
                </a:cubicBezTo>
                <a:lnTo>
                  <a:pt x="43" y="514749"/>
                </a:lnTo>
                <a:close/>
              </a:path>
            </a:pathLst>
          </a:custGeom>
          <a:solidFill>
            <a:srgbClr val="CCCCCC"/>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0" eaLnBrk="1" latinLnBrk="0" hangingPunct="1"/>
            <a:endParaRPr lang="he-IL" sz="2700"/>
          </a:p>
        </p:txBody>
      </p:sp>
      <p:pic>
        <p:nvPicPr>
          <p:cNvPr id="5" name="Picture 4">
            <a:extLst>
              <a:ext uri="{FF2B5EF4-FFF2-40B4-BE49-F238E27FC236}">
                <a16:creationId xmlns:a16="http://schemas.microsoft.com/office/drawing/2014/main" id="{5D7B2A93-D05C-1D41-A586-75FC44D3D0A6}"/>
              </a:ext>
            </a:extLst>
          </p:cNvPr>
          <p:cNvPicPr>
            <a:picLocks noChangeAspect="1"/>
          </p:cNvPicPr>
          <p:nvPr/>
        </p:nvPicPr>
        <p:blipFill rotWithShape="1">
          <a:blip r:embed="rId3">
            <a:extLst>
              <a:ext uri="{28A0092B-C50C-407E-A947-70E740481C1C}">
                <a14:useLocalDpi xmlns:a14="http://schemas.microsoft.com/office/drawing/2010/main" val="0"/>
              </a:ext>
            </a:extLst>
          </a:blip>
          <a:srcRect l="4702" r="2776"/>
          <a:stretch/>
        </p:blipFill>
        <p:spPr>
          <a:xfrm>
            <a:off x="2587405" y="2439751"/>
            <a:ext cx="5951283" cy="2640308"/>
          </a:xfrm>
          <a:prstGeom prst="rect">
            <a:avLst/>
          </a:prstGeom>
        </p:spPr>
      </p:pic>
      <p:sp>
        <p:nvSpPr>
          <p:cNvPr id="21" name="Rounded Rectangle 20">
            <a:extLst>
              <a:ext uri="{FF2B5EF4-FFF2-40B4-BE49-F238E27FC236}">
                <a16:creationId xmlns:a16="http://schemas.microsoft.com/office/drawing/2014/main" id="{99929EEB-5520-0942-B5E4-E25264DEEC11}"/>
              </a:ext>
            </a:extLst>
          </p:cNvPr>
          <p:cNvSpPr/>
          <p:nvPr/>
        </p:nvSpPr>
        <p:spPr>
          <a:xfrm>
            <a:off x="6871697" y="3400249"/>
            <a:ext cx="1639096" cy="1756935"/>
          </a:xfrm>
          <a:prstGeom prst="roundRect">
            <a:avLst/>
          </a:prstGeom>
          <a:noFill/>
          <a:ln w="25400">
            <a:solidFill>
              <a:schemeClr val="accent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sp>
        <p:nvSpPr>
          <p:cNvPr id="22" name="Rounded Rectangle 21">
            <a:extLst>
              <a:ext uri="{FF2B5EF4-FFF2-40B4-BE49-F238E27FC236}">
                <a16:creationId xmlns:a16="http://schemas.microsoft.com/office/drawing/2014/main" id="{99917020-4F3F-BD40-8DD2-6CF139AA739F}"/>
              </a:ext>
            </a:extLst>
          </p:cNvPr>
          <p:cNvSpPr/>
          <p:nvPr/>
        </p:nvSpPr>
        <p:spPr>
          <a:xfrm>
            <a:off x="2473738" y="2431910"/>
            <a:ext cx="6064950" cy="781061"/>
          </a:xfrm>
          <a:prstGeom prst="roundRect">
            <a:avLst/>
          </a:prstGeom>
          <a:noFill/>
          <a:ln w="25400">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cxnSp>
        <p:nvCxnSpPr>
          <p:cNvPr id="17" name="Straight Arrow Connector 16">
            <a:extLst>
              <a:ext uri="{FF2B5EF4-FFF2-40B4-BE49-F238E27FC236}">
                <a16:creationId xmlns:a16="http://schemas.microsoft.com/office/drawing/2014/main" id="{5BB05546-A40B-5A41-96B5-082D025A4A40}"/>
              </a:ext>
            </a:extLst>
          </p:cNvPr>
          <p:cNvCxnSpPr>
            <a:cxnSpLocks/>
            <a:stCxn id="11" idx="1"/>
          </p:cNvCxnSpPr>
          <p:nvPr/>
        </p:nvCxnSpPr>
        <p:spPr>
          <a:xfrm flipH="1">
            <a:off x="8616280" y="2822440"/>
            <a:ext cx="936104" cy="0"/>
          </a:xfrm>
          <a:prstGeom prst="straightConnector1">
            <a:avLst/>
          </a:prstGeom>
          <a:ln w="34925" cap="rnd" cmpd="sng">
            <a:solidFill>
              <a:schemeClr val="accent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sp>
        <p:nvSpPr>
          <p:cNvPr id="14" name="Rounded Rectangle 13">
            <a:extLst>
              <a:ext uri="{FF2B5EF4-FFF2-40B4-BE49-F238E27FC236}">
                <a16:creationId xmlns:a16="http://schemas.microsoft.com/office/drawing/2014/main" id="{DC899F63-91FA-294A-ADA9-D75D109793FC}"/>
              </a:ext>
            </a:extLst>
          </p:cNvPr>
          <p:cNvSpPr/>
          <p:nvPr/>
        </p:nvSpPr>
        <p:spPr>
          <a:xfrm>
            <a:off x="9480376" y="3933060"/>
            <a:ext cx="2296518" cy="603347"/>
          </a:xfrm>
          <a:prstGeom prst="roundRect">
            <a:avLst/>
          </a:prstGeom>
          <a:solidFill>
            <a:schemeClr val="bg1"/>
          </a:solidFill>
          <a:ln w="25400">
            <a:solidFill>
              <a:schemeClr val="accent4"/>
            </a:solidFill>
          </a:ln>
          <a:effectLst>
            <a:reflection blurRad="88900" stA="52000" endA="300" endPos="17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he-IL" dirty="0">
                <a:solidFill>
                  <a:schemeClr val="tx2"/>
                </a:solidFill>
                <a:latin typeface="Fb Tipograf" panose="02020503050405020304" pitchFamily="18" charset="-79"/>
                <a:cs typeface="Fb Tipograf" panose="02020503050405020304" pitchFamily="18" charset="-79"/>
              </a:rPr>
              <a:t>עליכם לבחור באפשרות המתאימה ביותר.</a:t>
            </a:r>
          </a:p>
        </p:txBody>
      </p:sp>
      <p:cxnSp>
        <p:nvCxnSpPr>
          <p:cNvPr id="20" name="Straight Arrow Connector 19">
            <a:extLst>
              <a:ext uri="{FF2B5EF4-FFF2-40B4-BE49-F238E27FC236}">
                <a16:creationId xmlns:a16="http://schemas.microsoft.com/office/drawing/2014/main" id="{F41628D1-4D44-0949-B46B-9C4D2FEB8AB5}"/>
              </a:ext>
            </a:extLst>
          </p:cNvPr>
          <p:cNvCxnSpPr>
            <a:cxnSpLocks/>
            <a:stCxn id="14" idx="1"/>
          </p:cNvCxnSpPr>
          <p:nvPr/>
        </p:nvCxnSpPr>
        <p:spPr>
          <a:xfrm flipH="1">
            <a:off x="8520006" y="4234734"/>
            <a:ext cx="960370" cy="58356"/>
          </a:xfrm>
          <a:prstGeom prst="straightConnector1">
            <a:avLst/>
          </a:prstGeom>
          <a:ln w="34925" cap="rnd" cmpd="sng">
            <a:solidFill>
              <a:schemeClr val="accent4"/>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nvGrpSpPr>
          <p:cNvPr id="26" name="Group 25">
            <a:extLst>
              <a:ext uri="{FF2B5EF4-FFF2-40B4-BE49-F238E27FC236}">
                <a16:creationId xmlns:a16="http://schemas.microsoft.com/office/drawing/2014/main" id="{C0F59B77-26C6-4619-94F9-B59C868D8926}"/>
              </a:ext>
            </a:extLst>
          </p:cNvPr>
          <p:cNvGrpSpPr/>
          <p:nvPr/>
        </p:nvGrpSpPr>
        <p:grpSpPr>
          <a:xfrm>
            <a:off x="6023992" y="6292192"/>
            <a:ext cx="936104" cy="377168"/>
            <a:chOff x="6023992" y="6292192"/>
            <a:chExt cx="936104" cy="377168"/>
          </a:xfrm>
        </p:grpSpPr>
        <p:sp>
          <p:nvSpPr>
            <p:cNvPr id="27" name="Rounded Rectangle 39">
              <a:extLst>
                <a:ext uri="{FF2B5EF4-FFF2-40B4-BE49-F238E27FC236}">
                  <a16:creationId xmlns:a16="http://schemas.microsoft.com/office/drawing/2014/main" id="{EAED6385-F9A4-4D59-8AAE-358A8BC3093B}"/>
                </a:ext>
              </a:extLst>
            </p:cNvPr>
            <p:cNvSpPr/>
            <p:nvPr/>
          </p:nvSpPr>
          <p:spPr>
            <a:xfrm>
              <a:off x="6023992" y="6292192"/>
              <a:ext cx="936104" cy="377168"/>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he-IL" sz="1400" dirty="0">
                  <a:solidFill>
                    <a:prstClr val="white"/>
                  </a:solidFill>
                  <a:latin typeface="Fb Tipograf" panose="02020503050405020304" pitchFamily="18" charset="-79"/>
                  <a:cs typeface="Fb Tipograf" panose="02020503050405020304" pitchFamily="18" charset="-79"/>
                </a:rPr>
                <a:t>חזור</a:t>
              </a:r>
              <a:r>
                <a:rPr lang="en-US" sz="1400" dirty="0">
                  <a:solidFill>
                    <a:prstClr val="white"/>
                  </a:solidFill>
                  <a:latin typeface="Fb Tipograf" panose="02020503050405020304" pitchFamily="18" charset="-79"/>
                  <a:cs typeface="Fb Tipograf" panose="02020503050405020304" pitchFamily="18" charset="-79"/>
                </a:rPr>
                <a:t>   </a:t>
              </a:r>
              <a:endParaRPr lang="he-IL" sz="2700" dirty="0"/>
            </a:p>
          </p:txBody>
        </p:sp>
        <p:pic>
          <p:nvPicPr>
            <p:cNvPr id="28" name="Picture 27">
              <a:extLst>
                <a:ext uri="{FF2B5EF4-FFF2-40B4-BE49-F238E27FC236}">
                  <a16:creationId xmlns:a16="http://schemas.microsoft.com/office/drawing/2014/main" id="{AA2C7BDE-4A67-4F6A-A355-C52DA9C26AB3}"/>
                </a:ext>
              </a:extLst>
            </p:cNvPr>
            <p:cNvPicPr>
              <a:picLocks noChangeAspect="1"/>
            </p:cNvPicPr>
            <p:nvPr/>
          </p:nvPicPr>
          <p:blipFill>
            <a:blip r:embed="rId4"/>
            <a:stretch>
              <a:fillRect/>
            </a:stretch>
          </p:blipFill>
          <p:spPr>
            <a:xfrm flipV="1">
              <a:off x="6104574" y="6375874"/>
              <a:ext cx="305730" cy="191873"/>
            </a:xfrm>
            <a:prstGeom prst="rect">
              <a:avLst/>
            </a:prstGeom>
          </p:spPr>
        </p:pic>
      </p:grpSp>
    </p:spTree>
    <p:extLst>
      <p:ext uri="{BB962C8B-B14F-4D97-AF65-F5344CB8AC3E}">
        <p14:creationId xmlns:p14="http://schemas.microsoft.com/office/powerpoint/2010/main" val="2546484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10" presetClass="entr" presetSubtype="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1" grpId="0" animBg="1"/>
      <p:bldP spid="22" grpId="0" animBg="1"/>
      <p:bldP spid="14"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6" name="Group 5"/>
          <p:cNvGrpSpPr/>
          <p:nvPr/>
        </p:nvGrpSpPr>
        <p:grpSpPr>
          <a:xfrm>
            <a:off x="2693646" y="836712"/>
            <a:ext cx="6473663" cy="7200800"/>
            <a:chOff x="4251795" y="719898"/>
            <a:chExt cx="6589186" cy="7200800"/>
          </a:xfrm>
        </p:grpSpPr>
        <p:sp>
          <p:nvSpPr>
            <p:cNvPr id="5" name="Rectangle 4"/>
            <p:cNvSpPr/>
            <p:nvPr/>
          </p:nvSpPr>
          <p:spPr>
            <a:xfrm>
              <a:off x="4251795" y="719898"/>
              <a:ext cx="6589186" cy="7200800"/>
            </a:xfrm>
            <a:prstGeom prst="rect">
              <a:avLst/>
            </a:prstGeom>
            <a:solidFill>
              <a:srgbClr val="D5D5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pic>
          <p:nvPicPr>
            <p:cNvPr id="24" name="Picture 23">
              <a:extLst>
                <a:ext uri="{FF2B5EF4-FFF2-40B4-BE49-F238E27FC236}">
                  <a16:creationId xmlns:a16="http://schemas.microsoft.com/office/drawing/2014/main" id="{1243D897-2F19-C34A-A29E-836AED354671}"/>
                </a:ext>
              </a:extLst>
            </p:cNvPr>
            <p:cNvPicPr>
              <a:picLocks noChangeAspect="1"/>
            </p:cNvPicPr>
            <p:nvPr/>
          </p:nvPicPr>
          <p:blipFill rotWithShape="1">
            <a:blip r:embed="rId3">
              <a:extLst>
                <a:ext uri="{28A0092B-C50C-407E-A947-70E740481C1C}">
                  <a14:useLocalDpi xmlns:a14="http://schemas.microsoft.com/office/drawing/2010/main" val="0"/>
                </a:ext>
              </a:extLst>
            </a:blip>
            <a:srcRect b="2363"/>
            <a:stretch/>
          </p:blipFill>
          <p:spPr>
            <a:xfrm>
              <a:off x="4300747" y="1671925"/>
              <a:ext cx="6517611" cy="4997435"/>
            </a:xfrm>
            <a:prstGeom prst="rect">
              <a:avLst/>
            </a:prstGeom>
          </p:spPr>
        </p:pic>
      </p:grpSp>
      <p:sp>
        <p:nvSpPr>
          <p:cNvPr id="55" name="Rectangle 54">
            <a:extLst>
              <a:ext uri="{FF2B5EF4-FFF2-40B4-BE49-F238E27FC236}">
                <a16:creationId xmlns:a16="http://schemas.microsoft.com/office/drawing/2014/main" id="{2C19BCB9-66B4-489B-9512-AC9E1E7EF515}"/>
              </a:ext>
            </a:extLst>
          </p:cNvPr>
          <p:cNvSpPr/>
          <p:nvPr/>
        </p:nvSpPr>
        <p:spPr>
          <a:xfrm>
            <a:off x="2293327" y="5972937"/>
            <a:ext cx="7172939" cy="1248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sp>
        <p:nvSpPr>
          <p:cNvPr id="10" name="Rectangle 9">
            <a:extLst>
              <a:ext uri="{FF2B5EF4-FFF2-40B4-BE49-F238E27FC236}">
                <a16:creationId xmlns:a16="http://schemas.microsoft.com/office/drawing/2014/main" id="{49811FDB-44EC-497B-AB10-B4787A7BC7E8}"/>
              </a:ext>
            </a:extLst>
          </p:cNvPr>
          <p:cNvSpPr/>
          <p:nvPr/>
        </p:nvSpPr>
        <p:spPr>
          <a:xfrm>
            <a:off x="2499419" y="0"/>
            <a:ext cx="7172939" cy="1248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sp>
        <p:nvSpPr>
          <p:cNvPr id="40" name="Rectangle 39">
            <a:extLst>
              <a:ext uri="{FF2B5EF4-FFF2-40B4-BE49-F238E27FC236}">
                <a16:creationId xmlns:a16="http://schemas.microsoft.com/office/drawing/2014/main" id="{072B22E4-EF8C-4E5A-8E8B-B6092DF02603}"/>
              </a:ext>
            </a:extLst>
          </p:cNvPr>
          <p:cNvSpPr/>
          <p:nvPr/>
        </p:nvSpPr>
        <p:spPr>
          <a:xfrm>
            <a:off x="2783632" y="476672"/>
            <a:ext cx="8280920" cy="432048"/>
          </a:xfrm>
          <a:prstGeom prst="rect">
            <a:avLst/>
          </a:prstGeom>
          <a:gradFill>
            <a:gsLst>
              <a:gs pos="29000">
                <a:schemeClr val="accent1"/>
              </a:gs>
              <a:gs pos="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sp>
        <p:nvSpPr>
          <p:cNvPr id="4" name="Title 3">
            <a:extLst>
              <a:ext uri="{FF2B5EF4-FFF2-40B4-BE49-F238E27FC236}">
                <a16:creationId xmlns:a16="http://schemas.microsoft.com/office/drawing/2014/main" id="{39B57709-514B-8B46-943D-12A119D42506}"/>
              </a:ext>
            </a:extLst>
          </p:cNvPr>
          <p:cNvSpPr>
            <a:spLocks noGrp="1"/>
          </p:cNvSpPr>
          <p:nvPr>
            <p:ph type="title"/>
          </p:nvPr>
        </p:nvSpPr>
        <p:spPr/>
        <p:txBody>
          <a:bodyPr/>
          <a:lstStyle/>
          <a:p>
            <a:pPr rtl="0"/>
            <a:r>
              <a:rPr lang="he-IL" dirty="0"/>
              <a:t>דוגמה לשאלות הסקה מתרשים או מטבלה</a:t>
            </a:r>
          </a:p>
        </p:txBody>
      </p:sp>
      <p:sp>
        <p:nvSpPr>
          <p:cNvPr id="11" name="Rectangle 10">
            <a:extLst>
              <a:ext uri="{FF2B5EF4-FFF2-40B4-BE49-F238E27FC236}">
                <a16:creationId xmlns:a16="http://schemas.microsoft.com/office/drawing/2014/main" id="{9D5F5995-B7C4-40B8-BA1D-1B04D5019146}"/>
              </a:ext>
            </a:extLst>
          </p:cNvPr>
          <p:cNvSpPr/>
          <p:nvPr/>
        </p:nvSpPr>
        <p:spPr>
          <a:xfrm>
            <a:off x="8987881" y="1248679"/>
            <a:ext cx="179428" cy="4655555"/>
          </a:xfrm>
          <a:prstGeom prst="rect">
            <a:avLst/>
          </a:prstGeom>
          <a:solidFill>
            <a:schemeClr val="bg1"/>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grpSp>
        <p:nvGrpSpPr>
          <p:cNvPr id="15" name="Group 14"/>
          <p:cNvGrpSpPr/>
          <p:nvPr/>
        </p:nvGrpSpPr>
        <p:grpSpPr>
          <a:xfrm>
            <a:off x="8996516" y="1263465"/>
            <a:ext cx="169960" cy="196019"/>
            <a:chOff x="9475670" y="1259109"/>
            <a:chExt cx="169960" cy="196019"/>
          </a:xfrm>
        </p:grpSpPr>
        <p:sp>
          <p:nvSpPr>
            <p:cNvPr id="12" name="Rectangle 11">
              <a:extLst>
                <a:ext uri="{FF2B5EF4-FFF2-40B4-BE49-F238E27FC236}">
                  <a16:creationId xmlns:a16="http://schemas.microsoft.com/office/drawing/2014/main" id="{09FC3B95-B1BF-411C-85EF-F62C8643AB0A}"/>
                </a:ext>
              </a:extLst>
            </p:cNvPr>
            <p:cNvSpPr/>
            <p:nvPr/>
          </p:nvSpPr>
          <p:spPr>
            <a:xfrm>
              <a:off x="9475670" y="1259109"/>
              <a:ext cx="169960" cy="196019"/>
            </a:xfrm>
            <a:prstGeom prst="rect">
              <a:avLst/>
            </a:prstGeom>
            <a:solidFill>
              <a:srgbClr val="DDDDDD"/>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sp>
          <p:nvSpPr>
            <p:cNvPr id="13" name="Isosceles Triangle 12">
              <a:extLst>
                <a:ext uri="{FF2B5EF4-FFF2-40B4-BE49-F238E27FC236}">
                  <a16:creationId xmlns:a16="http://schemas.microsoft.com/office/drawing/2014/main" id="{A24C43C6-4778-4876-B769-36A46E294754}"/>
                </a:ext>
              </a:extLst>
            </p:cNvPr>
            <p:cNvSpPr/>
            <p:nvPr/>
          </p:nvSpPr>
          <p:spPr>
            <a:xfrm>
              <a:off x="9524460" y="1308705"/>
              <a:ext cx="72001" cy="72000"/>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grpSp>
      <p:sp>
        <p:nvSpPr>
          <p:cNvPr id="25" name="Rectangle 24">
            <a:extLst>
              <a:ext uri="{FF2B5EF4-FFF2-40B4-BE49-F238E27FC236}">
                <a16:creationId xmlns:a16="http://schemas.microsoft.com/office/drawing/2014/main" id="{75A8FEE9-2EC1-4E5A-AC9D-F54036957785}"/>
              </a:ext>
            </a:extLst>
          </p:cNvPr>
          <p:cNvSpPr/>
          <p:nvPr/>
        </p:nvSpPr>
        <p:spPr>
          <a:xfrm>
            <a:off x="8996138" y="1475906"/>
            <a:ext cx="170338" cy="196019"/>
          </a:xfrm>
          <a:prstGeom prst="rect">
            <a:avLst/>
          </a:prstGeom>
          <a:solidFill>
            <a:schemeClr val="tx1">
              <a:lumMod val="50000"/>
              <a:lumOff val="50000"/>
            </a:schemeClr>
          </a:solidFill>
          <a:ln>
            <a:solidFill>
              <a:schemeClr val="tx1">
                <a:lumMod val="65000"/>
                <a:lumOff val="35000"/>
              </a:schemeClr>
            </a:solidFill>
          </a:ln>
          <a:effectLst>
            <a:outerShdw blurRad="50800" dist="76200" dir="2700000" sx="66000" sy="6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grpSp>
        <p:nvGrpSpPr>
          <p:cNvPr id="17" name="Group 16">
            <a:extLst>
              <a:ext uri="{FF2B5EF4-FFF2-40B4-BE49-F238E27FC236}">
                <a16:creationId xmlns:a16="http://schemas.microsoft.com/office/drawing/2014/main" id="{03EC3B83-0823-4260-9522-9CCCBE55F0EF}"/>
              </a:ext>
            </a:extLst>
          </p:cNvPr>
          <p:cNvGrpSpPr/>
          <p:nvPr/>
        </p:nvGrpSpPr>
        <p:grpSpPr>
          <a:xfrm rot="10800000">
            <a:off x="8987879" y="5759308"/>
            <a:ext cx="179429" cy="196019"/>
            <a:chOff x="9708729" y="6326095"/>
            <a:chExt cx="179429" cy="196019"/>
          </a:xfrm>
          <a:effectLst>
            <a:outerShdw blurRad="50800" dist="12700" dir="5400000" sx="7000" sy="7000" algn="ctr" rotWithShape="0">
              <a:srgbClr val="000000">
                <a:alpha val="43137"/>
              </a:srgbClr>
            </a:outerShdw>
          </a:effectLst>
        </p:grpSpPr>
        <p:sp>
          <p:nvSpPr>
            <p:cNvPr id="52" name="Rectangle 51">
              <a:extLst>
                <a:ext uri="{FF2B5EF4-FFF2-40B4-BE49-F238E27FC236}">
                  <a16:creationId xmlns:a16="http://schemas.microsoft.com/office/drawing/2014/main" id="{640DD41E-385F-4A47-A6BB-76AC34D58D9D}"/>
                </a:ext>
              </a:extLst>
            </p:cNvPr>
            <p:cNvSpPr/>
            <p:nvPr/>
          </p:nvSpPr>
          <p:spPr>
            <a:xfrm>
              <a:off x="9708729" y="6326095"/>
              <a:ext cx="179429" cy="196019"/>
            </a:xfrm>
            <a:prstGeom prst="rect">
              <a:avLst/>
            </a:prstGeom>
            <a:solidFill>
              <a:srgbClr val="DDDDDD"/>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sp>
          <p:nvSpPr>
            <p:cNvPr id="53" name="Isosceles Triangle 52">
              <a:extLst>
                <a:ext uri="{FF2B5EF4-FFF2-40B4-BE49-F238E27FC236}">
                  <a16:creationId xmlns:a16="http://schemas.microsoft.com/office/drawing/2014/main" id="{4FC533DB-99EC-4F3F-A331-431490FB3DDB}"/>
                </a:ext>
              </a:extLst>
            </p:cNvPr>
            <p:cNvSpPr/>
            <p:nvPr/>
          </p:nvSpPr>
          <p:spPr>
            <a:xfrm>
              <a:off x="9759824" y="6375653"/>
              <a:ext cx="72000" cy="72000"/>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grpSp>
      <p:grpSp>
        <p:nvGrpSpPr>
          <p:cNvPr id="28" name="Group 27"/>
          <p:cNvGrpSpPr/>
          <p:nvPr/>
        </p:nvGrpSpPr>
        <p:grpSpPr>
          <a:xfrm>
            <a:off x="8932896" y="1399951"/>
            <a:ext cx="2922378" cy="1304639"/>
            <a:chOff x="7958669" y="1003992"/>
            <a:chExt cx="2922378" cy="1304639"/>
          </a:xfrm>
        </p:grpSpPr>
        <p:sp>
          <p:nvSpPr>
            <p:cNvPr id="29" name="Rounded Rectangle 28">
              <a:extLst>
                <a:ext uri="{FF2B5EF4-FFF2-40B4-BE49-F238E27FC236}">
                  <a16:creationId xmlns:a16="http://schemas.microsoft.com/office/drawing/2014/main" id="{2FCB2DD6-0A09-0941-B9ED-C66AF41F2170}"/>
                </a:ext>
              </a:extLst>
            </p:cNvPr>
            <p:cNvSpPr/>
            <p:nvPr/>
          </p:nvSpPr>
          <p:spPr>
            <a:xfrm>
              <a:off x="8586232" y="1003992"/>
              <a:ext cx="2294815" cy="1304639"/>
            </a:xfrm>
            <a:prstGeom prst="roundRect">
              <a:avLst/>
            </a:prstGeom>
            <a:solidFill>
              <a:schemeClr val="bg1"/>
            </a:solidFill>
            <a:ln w="25400">
              <a:solidFill>
                <a:schemeClr val="accent2"/>
              </a:solidFill>
            </a:ln>
            <a:effectLst>
              <a:reflection blurRad="63500" stA="52000" endA="300" endPos="16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rtl="1"/>
              <a:r>
                <a:rPr lang="he-IL" sz="1400" dirty="0">
                  <a:solidFill>
                    <a:schemeClr val="tx2"/>
                  </a:solidFill>
                  <a:latin typeface="Fb Tipograf" panose="02020503050405020304" pitchFamily="18" charset="-79"/>
                  <a:cs typeface="Fb Tipograf" panose="02020503050405020304" pitchFamily="18" charset="-79"/>
                </a:rPr>
                <a:t>תחילה יוצג לפניכם התרשים או הטבלה בלבד ויוקצב לו זמן נפרד. </a:t>
              </a:r>
              <a:r>
                <a:rPr lang="he-IL" sz="1400" dirty="0">
                  <a:solidFill>
                    <a:schemeClr val="tx2"/>
                  </a:solidFill>
                  <a:latin typeface="Fb Tipograf" panose="02020803050405020304" charset="-79"/>
                  <a:cs typeface="Fb Tipograf" panose="02020803050405020304" charset="-79"/>
                </a:rPr>
                <a:t>ניצול חלקי של הזמן המוקצב </a:t>
              </a:r>
              <a:r>
                <a:rPr lang="he-IL" sz="1400" b="1" dirty="0">
                  <a:solidFill>
                    <a:schemeClr val="tx2"/>
                  </a:solidFill>
                  <a:latin typeface="Fb Tipograf" panose="02020803050405020304" charset="-79"/>
                  <a:cs typeface="Fb Tipograf" panose="02020803050405020304" charset="-79"/>
                </a:rPr>
                <a:t>אינו</a:t>
              </a:r>
              <a:r>
                <a:rPr lang="he-IL" sz="1400" dirty="0">
                  <a:solidFill>
                    <a:schemeClr val="tx2"/>
                  </a:solidFill>
                  <a:latin typeface="Fb Tipograf" panose="02020803050405020304" charset="-79"/>
                  <a:cs typeface="Fb Tipograf" panose="02020803050405020304" charset="-79"/>
                </a:rPr>
                <a:t> מזכה בתוספת זמן לפתרון השאלות.</a:t>
              </a:r>
            </a:p>
            <a:p>
              <a:pPr algn="r" rtl="1"/>
              <a:endParaRPr lang="he-IL" sz="1400" dirty="0">
                <a:solidFill>
                  <a:schemeClr val="tx2"/>
                </a:solidFill>
                <a:latin typeface="Fb Tipograf" panose="02020503050405020304" pitchFamily="18" charset="-79"/>
                <a:cs typeface="Fb Tipograf" panose="02020503050405020304" pitchFamily="18" charset="-79"/>
              </a:endParaRPr>
            </a:p>
          </p:txBody>
        </p:sp>
        <p:cxnSp>
          <p:nvCxnSpPr>
            <p:cNvPr id="30" name="Straight Arrow Connector 29">
              <a:extLst>
                <a:ext uri="{FF2B5EF4-FFF2-40B4-BE49-F238E27FC236}">
                  <a16:creationId xmlns:a16="http://schemas.microsoft.com/office/drawing/2014/main" id="{2CB9A7FA-CAD5-964D-B580-3ADCFD3FD1CD}"/>
                </a:ext>
              </a:extLst>
            </p:cNvPr>
            <p:cNvCxnSpPr>
              <a:cxnSpLocks/>
            </p:cNvCxnSpPr>
            <p:nvPr/>
          </p:nvCxnSpPr>
          <p:spPr>
            <a:xfrm flipH="1">
              <a:off x="7958669" y="1642856"/>
              <a:ext cx="627564" cy="5115"/>
            </a:xfrm>
            <a:prstGeom prst="straightConnector1">
              <a:avLst/>
            </a:prstGeom>
            <a:ln w="34925" cap="rnd" cmpd="sng">
              <a:solidFill>
                <a:schemeClr val="accent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grpSp>
        <p:nvGrpSpPr>
          <p:cNvPr id="16" name="Group 15"/>
          <p:cNvGrpSpPr/>
          <p:nvPr/>
        </p:nvGrpSpPr>
        <p:grpSpPr>
          <a:xfrm>
            <a:off x="9175081" y="2846463"/>
            <a:ext cx="2680193" cy="1111944"/>
            <a:chOff x="9175081" y="2372769"/>
            <a:chExt cx="2680193" cy="1111944"/>
          </a:xfrm>
        </p:grpSpPr>
        <p:grpSp>
          <p:nvGrpSpPr>
            <p:cNvPr id="33" name="Group 32">
              <a:extLst>
                <a:ext uri="{FF2B5EF4-FFF2-40B4-BE49-F238E27FC236}">
                  <a16:creationId xmlns:a16="http://schemas.microsoft.com/office/drawing/2014/main" id="{38A5B720-D393-1141-95D3-6D577ECB2D3D}"/>
                </a:ext>
              </a:extLst>
            </p:cNvPr>
            <p:cNvGrpSpPr/>
            <p:nvPr/>
          </p:nvGrpSpPr>
          <p:grpSpPr>
            <a:xfrm>
              <a:off x="9551018" y="2372769"/>
              <a:ext cx="2304256" cy="1111944"/>
              <a:chOff x="9675649" y="2026468"/>
              <a:chExt cx="2304256" cy="1111944"/>
            </a:xfrm>
          </p:grpSpPr>
          <p:sp>
            <p:nvSpPr>
              <p:cNvPr id="34" name="Rounded Rectangle 33">
                <a:extLst>
                  <a:ext uri="{FF2B5EF4-FFF2-40B4-BE49-F238E27FC236}">
                    <a16:creationId xmlns:a16="http://schemas.microsoft.com/office/drawing/2014/main" id="{A5DF3812-5DFA-774B-9DD7-5DABD9F2349E}"/>
                  </a:ext>
                </a:extLst>
              </p:cNvPr>
              <p:cNvSpPr/>
              <p:nvPr/>
            </p:nvSpPr>
            <p:spPr>
              <a:xfrm>
                <a:off x="9675649" y="2026468"/>
                <a:ext cx="2304256" cy="1111944"/>
              </a:xfrm>
              <a:prstGeom prst="roundRect">
                <a:avLst/>
              </a:prstGeom>
              <a:solidFill>
                <a:schemeClr val="bg1"/>
              </a:solidFill>
              <a:ln w="25400">
                <a:solidFill>
                  <a:schemeClr val="accent2"/>
                </a:solidFill>
              </a:ln>
              <a:effectLst>
                <a:reflection blurRad="63500" stA="52000" endA="300" endPos="16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r" rtl="1"/>
                <a:r>
                  <a:rPr lang="he-IL" sz="1400" dirty="0">
                    <a:solidFill>
                      <a:schemeClr val="tx2"/>
                    </a:solidFill>
                    <a:latin typeface="Fb Tipograf" panose="02020503050405020304" pitchFamily="18" charset="-79"/>
                    <a:cs typeface="Fb Tipograf" panose="02020503050405020304" pitchFamily="18" charset="-79"/>
                  </a:rPr>
                  <a:t>במידת הצורך עליכם לגלול </a:t>
                </a:r>
                <a:br>
                  <a:rPr lang="en-US" sz="1400" dirty="0">
                    <a:solidFill>
                      <a:schemeClr val="tx2"/>
                    </a:solidFill>
                    <a:latin typeface="Fb Tipograf" panose="02020503050405020304" pitchFamily="18" charset="-79"/>
                    <a:cs typeface="Fb Tipograf" panose="02020503050405020304" pitchFamily="18" charset="-79"/>
                  </a:rPr>
                </a:br>
                <a:r>
                  <a:rPr lang="he-IL" sz="1400" dirty="0">
                    <a:solidFill>
                      <a:schemeClr val="tx2"/>
                    </a:solidFill>
                    <a:latin typeface="Fb Tipograf" panose="02020503050405020304" pitchFamily="18" charset="-79"/>
                    <a:cs typeface="Fb Tipograf" panose="02020503050405020304" pitchFamily="18" charset="-79"/>
                  </a:rPr>
                  <a:t>את התרשים או את הטבלה בעזרת מקשי החיצים ולעיין בהם עד תומם. </a:t>
                </a:r>
                <a:r>
                  <a:rPr lang="en-US" sz="1400" dirty="0">
                    <a:solidFill>
                      <a:schemeClr val="tx2"/>
                    </a:solidFill>
                    <a:latin typeface="Fb Tipograf" panose="02020503050405020304" pitchFamily="18" charset="-79"/>
                    <a:cs typeface="Fb Tipograf" panose="02020503050405020304" pitchFamily="18" charset="-79"/>
                  </a:rPr>
                  <a:t> </a:t>
                </a:r>
                <a:endParaRPr lang="he-IL" sz="1400" dirty="0">
                  <a:solidFill>
                    <a:schemeClr val="tx2"/>
                  </a:solidFill>
                  <a:latin typeface="Fb Tipograf" panose="02020503050405020304" pitchFamily="18" charset="-79"/>
                  <a:cs typeface="Fb Tipograf" panose="02020503050405020304" pitchFamily="18" charset="-79"/>
                </a:endParaRPr>
              </a:p>
            </p:txBody>
          </p:sp>
          <p:pic>
            <p:nvPicPr>
              <p:cNvPr id="35" name="Picture 34">
                <a:extLst>
                  <a:ext uri="{FF2B5EF4-FFF2-40B4-BE49-F238E27FC236}">
                    <a16:creationId xmlns:a16="http://schemas.microsoft.com/office/drawing/2014/main" id="{11DF7FAA-EF53-484F-BB52-DE205CB89E67}"/>
                  </a:ext>
                </a:extLst>
              </p:cNvPr>
              <p:cNvPicPr>
                <a:picLocks noChangeAspect="1"/>
              </p:cNvPicPr>
              <p:nvPr/>
            </p:nvPicPr>
            <p:blipFill>
              <a:blip r:embed="rId4"/>
              <a:stretch>
                <a:fillRect/>
              </a:stretch>
            </p:blipFill>
            <p:spPr>
              <a:xfrm>
                <a:off x="9785746" y="2379955"/>
                <a:ext cx="256780" cy="503684"/>
              </a:xfrm>
              <a:prstGeom prst="rect">
                <a:avLst/>
              </a:prstGeom>
              <a:ln>
                <a:solidFill>
                  <a:schemeClr val="accent2"/>
                </a:solidFill>
              </a:ln>
            </p:spPr>
          </p:pic>
        </p:grpSp>
        <p:cxnSp>
          <p:nvCxnSpPr>
            <p:cNvPr id="36" name="Straight Arrow Connector 35">
              <a:extLst>
                <a:ext uri="{FF2B5EF4-FFF2-40B4-BE49-F238E27FC236}">
                  <a16:creationId xmlns:a16="http://schemas.microsoft.com/office/drawing/2014/main" id="{2CB9A7FA-CAD5-964D-B580-3ADCFD3FD1CD}"/>
                </a:ext>
              </a:extLst>
            </p:cNvPr>
            <p:cNvCxnSpPr>
              <a:cxnSpLocks/>
            </p:cNvCxnSpPr>
            <p:nvPr/>
          </p:nvCxnSpPr>
          <p:spPr>
            <a:xfrm flipH="1">
              <a:off x="9175081" y="2928741"/>
              <a:ext cx="358736" cy="0"/>
            </a:xfrm>
            <a:prstGeom prst="straightConnector1">
              <a:avLst/>
            </a:prstGeom>
            <a:ln w="34925" cap="rnd" cmpd="sng">
              <a:solidFill>
                <a:schemeClr val="accent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grpSp>
        <p:nvGrpSpPr>
          <p:cNvPr id="56" name="Group 55">
            <a:extLst>
              <a:ext uri="{FF2B5EF4-FFF2-40B4-BE49-F238E27FC236}">
                <a16:creationId xmlns:a16="http://schemas.microsoft.com/office/drawing/2014/main" id="{2ABBB4FF-E0C1-45BC-8B28-8B52F7B908E3}"/>
              </a:ext>
            </a:extLst>
          </p:cNvPr>
          <p:cNvGrpSpPr/>
          <p:nvPr/>
        </p:nvGrpSpPr>
        <p:grpSpPr>
          <a:xfrm>
            <a:off x="6023992" y="6292192"/>
            <a:ext cx="936104" cy="377168"/>
            <a:chOff x="6023992" y="6292192"/>
            <a:chExt cx="936104" cy="377168"/>
          </a:xfrm>
        </p:grpSpPr>
        <p:sp>
          <p:nvSpPr>
            <p:cNvPr id="57" name="Rounded Rectangle 39">
              <a:extLst>
                <a:ext uri="{FF2B5EF4-FFF2-40B4-BE49-F238E27FC236}">
                  <a16:creationId xmlns:a16="http://schemas.microsoft.com/office/drawing/2014/main" id="{ADA79C83-D18D-47A8-A4AB-7880BCBB86F2}"/>
                </a:ext>
              </a:extLst>
            </p:cNvPr>
            <p:cNvSpPr/>
            <p:nvPr/>
          </p:nvSpPr>
          <p:spPr>
            <a:xfrm>
              <a:off x="6023992" y="6292192"/>
              <a:ext cx="936104" cy="377168"/>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he-IL" sz="1400" dirty="0">
                  <a:solidFill>
                    <a:prstClr val="white"/>
                  </a:solidFill>
                  <a:latin typeface="Fb Tipograf" panose="02020503050405020304" pitchFamily="18" charset="-79"/>
                  <a:cs typeface="Fb Tipograf" panose="02020503050405020304" pitchFamily="18" charset="-79"/>
                </a:rPr>
                <a:t>חזור</a:t>
              </a:r>
              <a:r>
                <a:rPr lang="en-US" sz="1400" dirty="0">
                  <a:solidFill>
                    <a:prstClr val="white"/>
                  </a:solidFill>
                  <a:latin typeface="Fb Tipograf" panose="02020503050405020304" pitchFamily="18" charset="-79"/>
                  <a:cs typeface="Fb Tipograf" panose="02020503050405020304" pitchFamily="18" charset="-79"/>
                </a:rPr>
                <a:t>   </a:t>
              </a:r>
              <a:endParaRPr lang="he-IL" sz="2700" dirty="0"/>
            </a:p>
          </p:txBody>
        </p:sp>
        <p:pic>
          <p:nvPicPr>
            <p:cNvPr id="60" name="Picture 59">
              <a:extLst>
                <a:ext uri="{FF2B5EF4-FFF2-40B4-BE49-F238E27FC236}">
                  <a16:creationId xmlns:a16="http://schemas.microsoft.com/office/drawing/2014/main" id="{A68045C8-E0F0-4D82-8CE9-FFBC0C56E69B}"/>
                </a:ext>
              </a:extLst>
            </p:cNvPr>
            <p:cNvPicPr>
              <a:picLocks noChangeAspect="1"/>
            </p:cNvPicPr>
            <p:nvPr/>
          </p:nvPicPr>
          <p:blipFill>
            <a:blip r:embed="rId5"/>
            <a:stretch>
              <a:fillRect/>
            </a:stretch>
          </p:blipFill>
          <p:spPr>
            <a:xfrm flipV="1">
              <a:off x="6104574" y="6375874"/>
              <a:ext cx="305730" cy="191873"/>
            </a:xfrm>
            <a:prstGeom prst="rect">
              <a:avLst/>
            </a:prstGeom>
          </p:spPr>
        </p:pic>
      </p:grpSp>
      <p:grpSp>
        <p:nvGrpSpPr>
          <p:cNvPr id="32" name="Group 31"/>
          <p:cNvGrpSpPr/>
          <p:nvPr/>
        </p:nvGrpSpPr>
        <p:grpSpPr>
          <a:xfrm>
            <a:off x="8995305" y="1479874"/>
            <a:ext cx="171428" cy="2379725"/>
            <a:chOff x="8994670" y="1472087"/>
            <a:chExt cx="171428" cy="2379725"/>
          </a:xfrm>
        </p:grpSpPr>
        <p:grpSp>
          <p:nvGrpSpPr>
            <p:cNvPr id="73" name="Group 72"/>
            <p:cNvGrpSpPr/>
            <p:nvPr/>
          </p:nvGrpSpPr>
          <p:grpSpPr>
            <a:xfrm rot="10800000">
              <a:off x="8996138" y="3655793"/>
              <a:ext cx="169960" cy="196019"/>
              <a:chOff x="9475670" y="1259109"/>
              <a:chExt cx="169960" cy="196019"/>
            </a:xfrm>
          </p:grpSpPr>
          <p:sp>
            <p:nvSpPr>
              <p:cNvPr id="74" name="Rectangle 73">
                <a:extLst>
                  <a:ext uri="{FF2B5EF4-FFF2-40B4-BE49-F238E27FC236}">
                    <a16:creationId xmlns:a16="http://schemas.microsoft.com/office/drawing/2014/main" id="{09FC3B95-B1BF-411C-85EF-F62C8643AB0A}"/>
                  </a:ext>
                </a:extLst>
              </p:cNvPr>
              <p:cNvSpPr/>
              <p:nvPr/>
            </p:nvSpPr>
            <p:spPr>
              <a:xfrm>
                <a:off x="9475670" y="1259109"/>
                <a:ext cx="169960" cy="196019"/>
              </a:xfrm>
              <a:prstGeom prst="rect">
                <a:avLst/>
              </a:prstGeom>
              <a:solidFill>
                <a:srgbClr val="DDDDDD"/>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dirty="0"/>
              </a:p>
            </p:txBody>
          </p:sp>
          <p:sp>
            <p:nvSpPr>
              <p:cNvPr id="75" name="Isosceles Triangle 74">
                <a:extLst>
                  <a:ext uri="{FF2B5EF4-FFF2-40B4-BE49-F238E27FC236}">
                    <a16:creationId xmlns:a16="http://schemas.microsoft.com/office/drawing/2014/main" id="{A24C43C6-4778-4876-B769-36A46E294754}"/>
                  </a:ext>
                </a:extLst>
              </p:cNvPr>
              <p:cNvSpPr/>
              <p:nvPr/>
            </p:nvSpPr>
            <p:spPr>
              <a:xfrm>
                <a:off x="9524460" y="1308705"/>
                <a:ext cx="72001" cy="72000"/>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2700"/>
              </a:p>
            </p:txBody>
          </p:sp>
        </p:grpSp>
        <p:sp>
          <p:nvSpPr>
            <p:cNvPr id="76" name="Rectangle 75">
              <a:extLst>
                <a:ext uri="{FF2B5EF4-FFF2-40B4-BE49-F238E27FC236}">
                  <a16:creationId xmlns:a16="http://schemas.microsoft.com/office/drawing/2014/main" id="{75A8FEE9-2EC1-4E5A-AC9D-F54036957785}"/>
                </a:ext>
              </a:extLst>
            </p:cNvPr>
            <p:cNvSpPr/>
            <p:nvPr/>
          </p:nvSpPr>
          <p:spPr>
            <a:xfrm>
              <a:off x="8994670" y="1472087"/>
              <a:ext cx="170338" cy="196019"/>
            </a:xfrm>
            <a:prstGeom prst="rect">
              <a:avLst/>
            </a:prstGeom>
            <a:solidFill>
              <a:schemeClr val="tx1">
                <a:lumMod val="50000"/>
                <a:lumOff val="50000"/>
              </a:schemeClr>
            </a:solidFill>
            <a:ln>
              <a:solidFill>
                <a:schemeClr val="tx1">
                  <a:lumMod val="65000"/>
                  <a:lumOff val="35000"/>
                </a:schemeClr>
              </a:solidFill>
            </a:ln>
            <a:effectLst>
              <a:outerShdw blurRad="50800" dist="76200" dir="2700000" sx="66000" sy="6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dirty="0"/>
            </a:p>
          </p:txBody>
        </p:sp>
      </p:grpSp>
      <p:grpSp>
        <p:nvGrpSpPr>
          <p:cNvPr id="8" name="Group 7">
            <a:extLst>
              <a:ext uri="{FF2B5EF4-FFF2-40B4-BE49-F238E27FC236}">
                <a16:creationId xmlns:a16="http://schemas.microsoft.com/office/drawing/2014/main" id="{5F1DA986-CBB3-4F0D-8DD6-42C5FC5771F9}"/>
              </a:ext>
            </a:extLst>
          </p:cNvPr>
          <p:cNvGrpSpPr/>
          <p:nvPr/>
        </p:nvGrpSpPr>
        <p:grpSpPr>
          <a:xfrm>
            <a:off x="2693646" y="3881960"/>
            <a:ext cx="6481435" cy="2119325"/>
            <a:chOff x="2693646" y="3881960"/>
            <a:chExt cx="6481435" cy="2119325"/>
          </a:xfrm>
        </p:grpSpPr>
        <p:grpSp>
          <p:nvGrpSpPr>
            <p:cNvPr id="3" name="Group 2">
              <a:extLst>
                <a:ext uri="{FF2B5EF4-FFF2-40B4-BE49-F238E27FC236}">
                  <a16:creationId xmlns:a16="http://schemas.microsoft.com/office/drawing/2014/main" id="{A90C9FE3-FFA9-413B-8A29-29828E8F2067}"/>
                </a:ext>
              </a:extLst>
            </p:cNvPr>
            <p:cNvGrpSpPr/>
            <p:nvPr/>
          </p:nvGrpSpPr>
          <p:grpSpPr>
            <a:xfrm>
              <a:off x="2693646" y="3935889"/>
              <a:ext cx="6481435" cy="2065396"/>
              <a:chOff x="2741739" y="3913261"/>
              <a:chExt cx="6423904" cy="2065396"/>
            </a:xfrm>
          </p:grpSpPr>
          <p:pic>
            <p:nvPicPr>
              <p:cNvPr id="41" name="Picture 40">
                <a:extLst>
                  <a:ext uri="{FF2B5EF4-FFF2-40B4-BE49-F238E27FC236}">
                    <a16:creationId xmlns:a16="http://schemas.microsoft.com/office/drawing/2014/main" id="{3B02FD46-4AB1-436A-87E6-39CD2ECAAF8A}"/>
                  </a:ext>
                </a:extLst>
              </p:cNvPr>
              <p:cNvPicPr>
                <a:picLocks noChangeAspect="1"/>
              </p:cNvPicPr>
              <p:nvPr/>
            </p:nvPicPr>
            <p:blipFill rotWithShape="1">
              <a:blip r:embed="rId6">
                <a:extLst>
                  <a:ext uri="{28A0092B-C50C-407E-A947-70E740481C1C}">
                    <a14:useLocalDpi xmlns:a14="http://schemas.microsoft.com/office/drawing/2010/main" val="0"/>
                  </a:ext>
                </a:extLst>
              </a:blip>
              <a:srcRect l="30712" t="52480" r="23687" b="20828"/>
              <a:stretch/>
            </p:blipFill>
            <p:spPr>
              <a:xfrm>
                <a:off x="2741739" y="3913261"/>
                <a:ext cx="6263049" cy="2062056"/>
              </a:xfrm>
              <a:prstGeom prst="rect">
                <a:avLst/>
              </a:prstGeom>
            </p:spPr>
          </p:pic>
          <p:sp>
            <p:nvSpPr>
              <p:cNvPr id="2" name="Rectangle 1">
                <a:extLst>
                  <a:ext uri="{FF2B5EF4-FFF2-40B4-BE49-F238E27FC236}">
                    <a16:creationId xmlns:a16="http://schemas.microsoft.com/office/drawing/2014/main" id="{FF4C5FFB-5F27-44A7-936A-66F128065A7A}"/>
                  </a:ext>
                </a:extLst>
              </p:cNvPr>
              <p:cNvSpPr/>
              <p:nvPr/>
            </p:nvSpPr>
            <p:spPr>
              <a:xfrm>
                <a:off x="8892318" y="3928302"/>
                <a:ext cx="273325" cy="2050355"/>
              </a:xfrm>
              <a:prstGeom prst="rect">
                <a:avLst/>
              </a:prstGeom>
              <a:solidFill>
                <a:srgbClr val="CC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2700"/>
              </a:p>
            </p:txBody>
          </p:sp>
        </p:grpSp>
        <p:sp>
          <p:nvSpPr>
            <p:cNvPr id="7" name="Rectangle 6">
              <a:extLst>
                <a:ext uri="{FF2B5EF4-FFF2-40B4-BE49-F238E27FC236}">
                  <a16:creationId xmlns:a16="http://schemas.microsoft.com/office/drawing/2014/main" id="{A1663D0B-9294-4A88-8CEA-8AA7C6823FC3}"/>
                </a:ext>
              </a:extLst>
            </p:cNvPr>
            <p:cNvSpPr/>
            <p:nvPr/>
          </p:nvSpPr>
          <p:spPr>
            <a:xfrm>
              <a:off x="2693646" y="3881960"/>
              <a:ext cx="6481435" cy="762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2700" dirty="0"/>
            </a:p>
          </p:txBody>
        </p:sp>
      </p:grpSp>
      <p:grpSp>
        <p:nvGrpSpPr>
          <p:cNvPr id="46" name="Group 45">
            <a:extLst>
              <a:ext uri="{FF2B5EF4-FFF2-40B4-BE49-F238E27FC236}">
                <a16:creationId xmlns:a16="http://schemas.microsoft.com/office/drawing/2014/main" id="{58FC3D36-1F0F-4B72-BFB9-74DBD8C982BE}"/>
              </a:ext>
            </a:extLst>
          </p:cNvPr>
          <p:cNvGrpSpPr/>
          <p:nvPr/>
        </p:nvGrpSpPr>
        <p:grpSpPr>
          <a:xfrm>
            <a:off x="7536160" y="4293312"/>
            <a:ext cx="4222575" cy="1368143"/>
            <a:chOff x="7536160" y="4293312"/>
            <a:chExt cx="4222575" cy="1368143"/>
          </a:xfrm>
        </p:grpSpPr>
        <p:cxnSp>
          <p:nvCxnSpPr>
            <p:cNvPr id="48" name="Straight Arrow Connector 47">
              <a:extLst>
                <a:ext uri="{FF2B5EF4-FFF2-40B4-BE49-F238E27FC236}">
                  <a16:creationId xmlns:a16="http://schemas.microsoft.com/office/drawing/2014/main" id="{0EA4D63B-2D52-4125-95BF-454115BCA70C}"/>
                </a:ext>
              </a:extLst>
            </p:cNvPr>
            <p:cNvCxnSpPr>
              <a:cxnSpLocks/>
            </p:cNvCxnSpPr>
            <p:nvPr/>
          </p:nvCxnSpPr>
          <p:spPr>
            <a:xfrm flipH="1">
              <a:off x="9175081" y="4821785"/>
              <a:ext cx="385379" cy="0"/>
            </a:xfrm>
            <a:prstGeom prst="straightConnector1">
              <a:avLst/>
            </a:prstGeom>
            <a:ln w="34925" cap="rnd" cmpd="sng">
              <a:solidFill>
                <a:schemeClr val="accent4"/>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sp>
          <p:nvSpPr>
            <p:cNvPr id="58" name="Rounded Rectangle 53">
              <a:extLst>
                <a:ext uri="{FF2B5EF4-FFF2-40B4-BE49-F238E27FC236}">
                  <a16:creationId xmlns:a16="http://schemas.microsoft.com/office/drawing/2014/main" id="{ECD5C7B8-00F2-4C2A-9ACE-A98357BDBE14}"/>
                </a:ext>
              </a:extLst>
            </p:cNvPr>
            <p:cNvSpPr/>
            <p:nvPr/>
          </p:nvSpPr>
          <p:spPr>
            <a:xfrm>
              <a:off x="7536160" y="4293312"/>
              <a:ext cx="1367403" cy="1368143"/>
            </a:xfrm>
            <a:prstGeom prst="roundRect">
              <a:avLst/>
            </a:prstGeom>
            <a:noFill/>
            <a:ln w="31750">
              <a:solidFill>
                <a:schemeClr val="accent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0" eaLnBrk="1" latinLnBrk="0" hangingPunct="1"/>
              <a:endParaRPr lang="he-IL" sz="2700" dirty="0"/>
            </a:p>
          </p:txBody>
        </p:sp>
        <p:sp>
          <p:nvSpPr>
            <p:cNvPr id="59" name="Rounded Rectangle 49">
              <a:extLst>
                <a:ext uri="{FF2B5EF4-FFF2-40B4-BE49-F238E27FC236}">
                  <a16:creationId xmlns:a16="http://schemas.microsoft.com/office/drawing/2014/main" id="{96358387-FB41-45B0-BB2B-BCD2AED8152E}"/>
                </a:ext>
              </a:extLst>
            </p:cNvPr>
            <p:cNvSpPr/>
            <p:nvPr/>
          </p:nvSpPr>
          <p:spPr>
            <a:xfrm>
              <a:off x="9567628" y="4311894"/>
              <a:ext cx="2191107" cy="1019782"/>
            </a:xfrm>
            <a:prstGeom prst="roundRect">
              <a:avLst/>
            </a:prstGeom>
            <a:solidFill>
              <a:schemeClr val="bg1"/>
            </a:solidFill>
            <a:ln w="25400">
              <a:solidFill>
                <a:schemeClr val="accent4"/>
              </a:solidFill>
            </a:ln>
            <a:effectLst>
              <a:reflection blurRad="63500" stA="52000" endA="300" endPos="16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he-IL" sz="1400" dirty="0">
                  <a:solidFill>
                    <a:schemeClr val="tx2"/>
                  </a:solidFill>
                  <a:latin typeface="Fb Tipograf" panose="02020503050405020304" pitchFamily="18" charset="-79"/>
                  <a:cs typeface="Fb Tipograf" panose="02020503050405020304" pitchFamily="18" charset="-79"/>
                </a:rPr>
                <a:t>לאחר שעיינתם בתרשים או בטבלה הקישו על </a:t>
              </a:r>
              <a:r>
                <a:rPr lang="en-US" sz="1400" dirty="0">
                  <a:solidFill>
                    <a:schemeClr val="tx2"/>
                  </a:solidFill>
                  <a:latin typeface="FbTypographEng" panose="02020503050405020304" pitchFamily="18" charset="-79"/>
                  <a:cs typeface="FbTypographEng" panose="02020503050405020304" pitchFamily="18" charset="-79"/>
                </a:rPr>
                <a:t>&lt;Enter&gt;</a:t>
              </a:r>
              <a:r>
                <a:rPr lang="he-IL" sz="1400" dirty="0">
                  <a:solidFill>
                    <a:schemeClr val="tx2"/>
                  </a:solidFill>
                  <a:latin typeface="Fb Tipograf" panose="02020503050405020304" pitchFamily="18" charset="-79"/>
                  <a:cs typeface="Fb Tipograf" panose="02020503050405020304" pitchFamily="18" charset="-79"/>
                </a:rPr>
                <a:t>, והשאלות יוצגו בחלקו התחתון של המסך.</a:t>
              </a:r>
            </a:p>
          </p:txBody>
        </p:sp>
      </p:grpSp>
      <p:grpSp>
        <p:nvGrpSpPr>
          <p:cNvPr id="22" name="Group 21"/>
          <p:cNvGrpSpPr/>
          <p:nvPr/>
        </p:nvGrpSpPr>
        <p:grpSpPr>
          <a:xfrm>
            <a:off x="8932896" y="5660359"/>
            <a:ext cx="2812161" cy="689539"/>
            <a:chOff x="8932896" y="5332664"/>
            <a:chExt cx="2812161" cy="689539"/>
          </a:xfrm>
        </p:grpSpPr>
        <p:sp>
          <p:nvSpPr>
            <p:cNvPr id="45" name="Rounded Rectangle 44">
              <a:extLst>
                <a:ext uri="{FF2B5EF4-FFF2-40B4-BE49-F238E27FC236}">
                  <a16:creationId xmlns:a16="http://schemas.microsoft.com/office/drawing/2014/main" id="{61D76C72-7E30-864D-B0A8-A0E255CCE546}"/>
                </a:ext>
              </a:extLst>
            </p:cNvPr>
            <p:cNvSpPr/>
            <p:nvPr/>
          </p:nvSpPr>
          <p:spPr>
            <a:xfrm>
              <a:off x="9561827" y="5332664"/>
              <a:ext cx="2183230" cy="689539"/>
            </a:xfrm>
            <a:prstGeom prst="roundRect">
              <a:avLst/>
            </a:prstGeom>
            <a:solidFill>
              <a:schemeClr val="bg1"/>
            </a:solidFill>
            <a:ln w="25400">
              <a:solidFill>
                <a:schemeClr val="accent4"/>
              </a:solidFill>
            </a:ln>
            <a:effectLst>
              <a:reflection blurRad="63500" stA="52000" endA="300" endPos="16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he-IL" sz="1400" dirty="0">
                  <a:solidFill>
                    <a:schemeClr val="tx2"/>
                  </a:solidFill>
                  <a:latin typeface="Fb Tipograf" panose="02020503050405020304" pitchFamily="18" charset="-79"/>
                  <a:cs typeface="Fb Tipograf" panose="02020503050405020304" pitchFamily="18" charset="-79"/>
                </a:rPr>
                <a:t>עליכם לבחור באפשרות התשובה המתאימה ביותר </a:t>
              </a:r>
              <a:br>
                <a:rPr lang="en-US" sz="1400" dirty="0">
                  <a:solidFill>
                    <a:schemeClr val="tx2"/>
                  </a:solidFill>
                  <a:latin typeface="Fb Tipograf" panose="02020503050405020304" pitchFamily="18" charset="-79"/>
                  <a:cs typeface="Fb Tipograf" panose="02020503050405020304" pitchFamily="18" charset="-79"/>
                </a:rPr>
              </a:br>
              <a:r>
                <a:rPr lang="he-IL" sz="1400" dirty="0">
                  <a:solidFill>
                    <a:schemeClr val="tx2"/>
                  </a:solidFill>
                  <a:latin typeface="Fb Tipograf" panose="02020503050405020304" pitchFamily="18" charset="-79"/>
                  <a:cs typeface="Fb Tipograf" panose="02020503050405020304" pitchFamily="18" charset="-79"/>
                </a:rPr>
                <a:t>לפי התרשים או הטבלה.</a:t>
              </a:r>
            </a:p>
          </p:txBody>
        </p:sp>
        <p:cxnSp>
          <p:nvCxnSpPr>
            <p:cNvPr id="47" name="Straight Arrow Connector 46">
              <a:extLst>
                <a:ext uri="{FF2B5EF4-FFF2-40B4-BE49-F238E27FC236}">
                  <a16:creationId xmlns:a16="http://schemas.microsoft.com/office/drawing/2014/main" id="{E4A0ECA2-04C0-7A4C-BF7A-7B0358E40552}"/>
                </a:ext>
              </a:extLst>
            </p:cNvPr>
            <p:cNvCxnSpPr>
              <a:cxnSpLocks/>
            </p:cNvCxnSpPr>
            <p:nvPr/>
          </p:nvCxnSpPr>
          <p:spPr>
            <a:xfrm flipH="1" flipV="1">
              <a:off x="8932896" y="5332664"/>
              <a:ext cx="637329" cy="344769"/>
            </a:xfrm>
            <a:prstGeom prst="straightConnector1">
              <a:avLst/>
            </a:prstGeom>
            <a:ln w="34925" cap="rnd" cmpd="sng">
              <a:solidFill>
                <a:schemeClr val="accent4"/>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53320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par>
                                <p:cTn id="13" presetID="0" presetClass="path" presetSubtype="0" accel="50000" decel="50000" fill="hold" grpId="0" nodeType="withEffect">
                                  <p:stCondLst>
                                    <p:cond delay="0"/>
                                  </p:stCondLst>
                                  <p:childTnLst>
                                    <p:animMotion origin="layout" path="M 4.58333E-6 1.85185E-6 L 4.58333E-6 0.59606 " pathEditMode="relative" rAng="0" ptsTypes="AA">
                                      <p:cBhvr>
                                        <p:cTn id="14" dur="2000" fill="hold"/>
                                        <p:tgtEl>
                                          <p:spTgt spid="25"/>
                                        </p:tgtEl>
                                        <p:attrNameLst>
                                          <p:attrName>ppt_x</p:attrName>
                                          <p:attrName>ppt_y</p:attrName>
                                        </p:attrNameLst>
                                      </p:cBhvr>
                                      <p:rCtr x="0" y="29792"/>
                                    </p:animMotion>
                                  </p:childTnLst>
                                </p:cTn>
                              </p:par>
                              <p:par>
                                <p:cTn id="15" presetID="64" presetClass="path" presetSubtype="0" accel="50000" decel="50000" fill="hold" nodeType="withEffect">
                                  <p:stCondLst>
                                    <p:cond delay="0"/>
                                  </p:stCondLst>
                                  <p:childTnLst>
                                    <p:animMotion origin="layout" path="M 1.66667E-6 -7.40741E-7 L 1.66667E-6 -0.25 " pathEditMode="relative" rAng="0" ptsTypes="AA">
                                      <p:cBhvr>
                                        <p:cTn id="16" dur="2000" fill="hold"/>
                                        <p:tgtEl>
                                          <p:spTgt spid="6"/>
                                        </p:tgtEl>
                                        <p:attrNameLst>
                                          <p:attrName>ppt_x</p:attrName>
                                          <p:attrName>ppt_y</p:attrName>
                                        </p:attrNameLst>
                                      </p:cBhvr>
                                      <p:rCtr x="0" y="-12500"/>
                                    </p:animMotion>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ntr" presetSubtype="0" fill="hold"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fade">
                                      <p:cBhvr>
                                        <p:cTn id="28" dur="500"/>
                                        <p:tgtEl>
                                          <p:spTgt spid="46"/>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fade">
                                      <p:cBhvr>
                                        <p:cTn id="3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2C232280-701B-E740-911D-D475C6918BAC}"/>
              </a:ext>
            </a:extLst>
          </p:cNvPr>
          <p:cNvPicPr>
            <a:picLocks noChangeAspect="1"/>
          </p:cNvPicPr>
          <p:nvPr/>
        </p:nvPicPr>
        <p:blipFill rotWithShape="1">
          <a:blip r:embed="rId3">
            <a:extLst>
              <a:ext uri="{28A0092B-C50C-407E-A947-70E740481C1C}">
                <a14:useLocalDpi xmlns:a14="http://schemas.microsoft.com/office/drawing/2010/main" val="0"/>
              </a:ext>
            </a:extLst>
          </a:blip>
          <a:srcRect l="31930" t="27415" r="39123" b="27379"/>
          <a:stretch/>
        </p:blipFill>
        <p:spPr>
          <a:xfrm>
            <a:off x="7146343" y="1840976"/>
            <a:ext cx="3227906" cy="3100192"/>
          </a:xfrm>
          <a:prstGeom prst="roundRect">
            <a:avLst/>
          </a:prstGeom>
        </p:spPr>
      </p:pic>
      <p:grpSp>
        <p:nvGrpSpPr>
          <p:cNvPr id="12" name="Group 11">
            <a:extLst>
              <a:ext uri="{FF2B5EF4-FFF2-40B4-BE49-F238E27FC236}">
                <a16:creationId xmlns:a16="http://schemas.microsoft.com/office/drawing/2014/main" id="{386B6F99-AE4E-481E-B76D-C2380ED4BF78}"/>
              </a:ext>
            </a:extLst>
          </p:cNvPr>
          <p:cNvGrpSpPr/>
          <p:nvPr/>
        </p:nvGrpSpPr>
        <p:grpSpPr>
          <a:xfrm>
            <a:off x="3202925" y="1840975"/>
            <a:ext cx="4218103" cy="391494"/>
            <a:chOff x="3202925" y="1840975"/>
            <a:chExt cx="4218103" cy="391494"/>
          </a:xfrm>
        </p:grpSpPr>
        <p:sp>
          <p:nvSpPr>
            <p:cNvPr id="8" name="Rounded Rectangle 7">
              <a:extLst>
                <a:ext uri="{FF2B5EF4-FFF2-40B4-BE49-F238E27FC236}">
                  <a16:creationId xmlns:a16="http://schemas.microsoft.com/office/drawing/2014/main" id="{65D0A2E1-33DC-1946-93C3-510226FA7923}"/>
                </a:ext>
              </a:extLst>
            </p:cNvPr>
            <p:cNvSpPr/>
            <p:nvPr/>
          </p:nvSpPr>
          <p:spPr>
            <a:xfrm>
              <a:off x="3202925" y="1840975"/>
              <a:ext cx="2865833" cy="391493"/>
            </a:xfrm>
            <a:prstGeom prst="roundRect">
              <a:avLst/>
            </a:prstGeom>
            <a:solidFill>
              <a:schemeClr val="bg1"/>
            </a:solidFill>
            <a:ln w="25400">
              <a:solidFill>
                <a:schemeClr val="accent2"/>
              </a:solidFill>
            </a:ln>
            <a:effectLst>
              <a:reflection blurRad="88900" stA="52000" endA="300" endPos="17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he-IL" sz="1400" dirty="0">
                  <a:solidFill>
                    <a:schemeClr val="tx2"/>
                  </a:solidFill>
                  <a:latin typeface="Fb Tipograf" panose="02020503050405020304" pitchFamily="18" charset="-79"/>
                  <a:cs typeface="Fb Tipograf" panose="02020503050405020304" pitchFamily="18" charset="-79"/>
                </a:rPr>
                <a:t>בכל שאלה יש זוג מילים מודגשות. </a:t>
              </a:r>
              <a:endParaRPr lang="en-US" sz="1400" dirty="0">
                <a:solidFill>
                  <a:schemeClr val="tx2"/>
                </a:solidFill>
                <a:latin typeface="Fb Tipograf" panose="02020503050405020304" pitchFamily="18" charset="-79"/>
                <a:cs typeface="Fb Tipograf" panose="02020503050405020304" pitchFamily="18" charset="-79"/>
              </a:endParaRPr>
            </a:p>
          </p:txBody>
        </p:sp>
        <p:cxnSp>
          <p:nvCxnSpPr>
            <p:cNvPr id="57" name="Straight Arrow Connector 56">
              <a:extLst>
                <a:ext uri="{FF2B5EF4-FFF2-40B4-BE49-F238E27FC236}">
                  <a16:creationId xmlns:a16="http://schemas.microsoft.com/office/drawing/2014/main" id="{081CC923-1551-2C45-9F9F-3D2CA1E266F0}"/>
                </a:ext>
              </a:extLst>
            </p:cNvPr>
            <p:cNvCxnSpPr>
              <a:cxnSpLocks/>
              <a:stCxn id="8" idx="3"/>
            </p:cNvCxnSpPr>
            <p:nvPr/>
          </p:nvCxnSpPr>
          <p:spPr>
            <a:xfrm>
              <a:off x="6068758" y="2036722"/>
              <a:ext cx="1352270" cy="195747"/>
            </a:xfrm>
            <a:prstGeom prst="straightConnector1">
              <a:avLst/>
            </a:prstGeom>
            <a:ln w="34925" cap="rnd" cmpd="sng">
              <a:solidFill>
                <a:schemeClr val="accent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sp>
        <p:nvSpPr>
          <p:cNvPr id="104" name="Rounded Rectangle 103">
            <a:extLst>
              <a:ext uri="{FF2B5EF4-FFF2-40B4-BE49-F238E27FC236}">
                <a16:creationId xmlns:a16="http://schemas.microsoft.com/office/drawing/2014/main" id="{5BE771EB-A6DE-ED4F-8076-BE80C6749CA3}"/>
              </a:ext>
            </a:extLst>
          </p:cNvPr>
          <p:cNvSpPr/>
          <p:nvPr/>
        </p:nvSpPr>
        <p:spPr>
          <a:xfrm>
            <a:off x="7464152" y="2050234"/>
            <a:ext cx="2592288" cy="586678"/>
          </a:xfrm>
          <a:prstGeom prst="roundRect">
            <a:avLst/>
          </a:prstGeom>
          <a:noFill/>
          <a:ln w="25400">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grpSp>
        <p:nvGrpSpPr>
          <p:cNvPr id="10" name="Group 9">
            <a:extLst>
              <a:ext uri="{FF2B5EF4-FFF2-40B4-BE49-F238E27FC236}">
                <a16:creationId xmlns:a16="http://schemas.microsoft.com/office/drawing/2014/main" id="{6CD07136-94DE-4F0F-90B1-E1414789363D}"/>
              </a:ext>
            </a:extLst>
          </p:cNvPr>
          <p:cNvGrpSpPr/>
          <p:nvPr/>
        </p:nvGrpSpPr>
        <p:grpSpPr>
          <a:xfrm>
            <a:off x="3163746" y="2781886"/>
            <a:ext cx="6892694" cy="1787762"/>
            <a:chOff x="3163746" y="2781886"/>
            <a:chExt cx="6892694" cy="1787762"/>
          </a:xfrm>
        </p:grpSpPr>
        <p:grpSp>
          <p:nvGrpSpPr>
            <p:cNvPr id="4" name="Group 3">
              <a:extLst>
                <a:ext uri="{FF2B5EF4-FFF2-40B4-BE49-F238E27FC236}">
                  <a16:creationId xmlns:a16="http://schemas.microsoft.com/office/drawing/2014/main" id="{FE678231-B1F5-4781-B7F0-5C6A574F6E42}"/>
                </a:ext>
              </a:extLst>
            </p:cNvPr>
            <p:cNvGrpSpPr/>
            <p:nvPr/>
          </p:nvGrpSpPr>
          <p:grpSpPr>
            <a:xfrm>
              <a:off x="3163746" y="3645504"/>
              <a:ext cx="4257282" cy="924144"/>
              <a:chOff x="3163746" y="3645504"/>
              <a:chExt cx="4257282" cy="924144"/>
            </a:xfrm>
          </p:grpSpPr>
          <p:sp useBgFill="1">
            <p:nvSpPr>
              <p:cNvPr id="79" name="Rounded Rectangle 78">
                <a:extLst>
                  <a:ext uri="{FF2B5EF4-FFF2-40B4-BE49-F238E27FC236}">
                    <a16:creationId xmlns:a16="http://schemas.microsoft.com/office/drawing/2014/main" id="{C44570FB-8D4C-4B4D-B946-3FB91A9110FF}"/>
                  </a:ext>
                </a:extLst>
              </p:cNvPr>
              <p:cNvSpPr/>
              <p:nvPr/>
            </p:nvSpPr>
            <p:spPr>
              <a:xfrm>
                <a:off x="3163746" y="3783768"/>
                <a:ext cx="2932254" cy="785880"/>
              </a:xfrm>
              <a:prstGeom prst="roundRect">
                <a:avLst/>
              </a:prstGeom>
              <a:ln w="25400"/>
              <a:effectLst>
                <a:outerShdw blurRad="63500" sx="102000" sy="102000" algn="ctr" rotWithShape="0">
                  <a:schemeClr val="accent5">
                    <a:alpha val="40000"/>
                  </a:schemeClr>
                </a:outerShdw>
              </a:effectLst>
            </p:spPr>
            <p:style>
              <a:lnRef idx="2">
                <a:schemeClr val="accent4"/>
              </a:lnRef>
              <a:fillRef idx="1">
                <a:schemeClr val="lt1"/>
              </a:fillRef>
              <a:effectRef idx="0">
                <a:schemeClr val="accent4"/>
              </a:effectRef>
              <a:fontRef idx="minor">
                <a:schemeClr val="dk1"/>
              </a:fontRef>
            </p:style>
            <p:txBody>
              <a:bodyPr rtlCol="0" anchor="ctr"/>
              <a:lstStyle/>
              <a:p>
                <a:pPr algn="r" rtl="1"/>
                <a:r>
                  <a:rPr lang="he-IL" sz="1400" dirty="0">
                    <a:solidFill>
                      <a:schemeClr val="tx2"/>
                    </a:solidFill>
                    <a:latin typeface="Fb Tipograf" panose="02020503050405020304" pitchFamily="18" charset="-79"/>
                    <a:cs typeface="Fb Tipograf" panose="02020503050405020304" pitchFamily="18" charset="-79"/>
                  </a:rPr>
                  <a:t>מן התשובות המוצעות בחרו את זוג המילים שהיחס ביניהן הוא הדומה ביותר ליחס שמצאתם.</a:t>
                </a:r>
              </a:p>
            </p:txBody>
          </p:sp>
          <p:cxnSp>
            <p:nvCxnSpPr>
              <p:cNvPr id="84" name="Straight Arrow Connector 83">
                <a:extLst>
                  <a:ext uri="{FF2B5EF4-FFF2-40B4-BE49-F238E27FC236}">
                    <a16:creationId xmlns:a16="http://schemas.microsoft.com/office/drawing/2014/main" id="{F6260BFE-6895-9548-BD6B-BBCF617E1818}"/>
                  </a:ext>
                </a:extLst>
              </p:cNvPr>
              <p:cNvCxnSpPr>
                <a:cxnSpLocks/>
                <a:stCxn id="79" idx="3"/>
              </p:cNvCxnSpPr>
              <p:nvPr/>
            </p:nvCxnSpPr>
            <p:spPr>
              <a:xfrm flipV="1">
                <a:off x="6096000" y="3645504"/>
                <a:ext cx="1325028" cy="531204"/>
              </a:xfrm>
              <a:prstGeom prst="straightConnector1">
                <a:avLst/>
              </a:prstGeom>
              <a:ln w="34925" cap="rnd" cmpd="sng">
                <a:solidFill>
                  <a:schemeClr val="accent4"/>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sp>
          <p:nvSpPr>
            <p:cNvPr id="105" name="Rounded Rectangle 104">
              <a:extLst>
                <a:ext uri="{FF2B5EF4-FFF2-40B4-BE49-F238E27FC236}">
                  <a16:creationId xmlns:a16="http://schemas.microsoft.com/office/drawing/2014/main" id="{44344B7B-091E-9844-9BE9-00F40B103659}"/>
                </a:ext>
              </a:extLst>
            </p:cNvPr>
            <p:cNvSpPr/>
            <p:nvPr/>
          </p:nvSpPr>
          <p:spPr>
            <a:xfrm>
              <a:off x="7464152" y="2781886"/>
              <a:ext cx="2592288" cy="1727234"/>
            </a:xfrm>
            <a:prstGeom prst="roundRect">
              <a:avLst/>
            </a:prstGeom>
            <a:noFill/>
            <a:ln w="25400">
              <a:solidFill>
                <a:schemeClr val="accent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he-IL" sz="2700"/>
            </a:p>
          </p:txBody>
        </p:sp>
      </p:grpSp>
      <p:sp>
        <p:nvSpPr>
          <p:cNvPr id="3" name="Title 2">
            <a:extLst>
              <a:ext uri="{FF2B5EF4-FFF2-40B4-BE49-F238E27FC236}">
                <a16:creationId xmlns:a16="http://schemas.microsoft.com/office/drawing/2014/main" id="{4A355EE2-5704-BB43-9B1F-43A1D6B46145}"/>
              </a:ext>
            </a:extLst>
          </p:cNvPr>
          <p:cNvSpPr>
            <a:spLocks noGrp="1"/>
          </p:cNvSpPr>
          <p:nvPr>
            <p:ph type="title"/>
          </p:nvPr>
        </p:nvSpPr>
        <p:spPr/>
        <p:txBody>
          <a:bodyPr/>
          <a:lstStyle/>
          <a:p>
            <a:pPr rtl="0"/>
            <a:r>
              <a:rPr lang="he-IL" dirty="0"/>
              <a:t>דוגמה לשאלה באנלוגיות</a:t>
            </a:r>
          </a:p>
        </p:txBody>
      </p:sp>
      <p:grpSp>
        <p:nvGrpSpPr>
          <p:cNvPr id="2" name="Group 1">
            <a:extLst>
              <a:ext uri="{FF2B5EF4-FFF2-40B4-BE49-F238E27FC236}">
                <a16:creationId xmlns:a16="http://schemas.microsoft.com/office/drawing/2014/main" id="{6EB10783-941C-4235-8744-B4585115B553}"/>
              </a:ext>
            </a:extLst>
          </p:cNvPr>
          <p:cNvGrpSpPr/>
          <p:nvPr/>
        </p:nvGrpSpPr>
        <p:grpSpPr>
          <a:xfrm>
            <a:off x="2783632" y="4911363"/>
            <a:ext cx="3448380" cy="369332"/>
            <a:chOff x="2783632" y="4911363"/>
            <a:chExt cx="3448380" cy="369332"/>
          </a:xfrm>
        </p:grpSpPr>
        <p:sp>
          <p:nvSpPr>
            <p:cNvPr id="39" name="Rectangle 38">
              <a:extLst>
                <a:ext uri="{FF2B5EF4-FFF2-40B4-BE49-F238E27FC236}">
                  <a16:creationId xmlns:a16="http://schemas.microsoft.com/office/drawing/2014/main" id="{3E6EF134-0A1D-DF46-8CDF-10E1A076E07F}"/>
                </a:ext>
              </a:extLst>
            </p:cNvPr>
            <p:cNvSpPr/>
            <p:nvPr/>
          </p:nvSpPr>
          <p:spPr>
            <a:xfrm>
              <a:off x="2783632" y="4933161"/>
              <a:ext cx="3448380" cy="338554"/>
            </a:xfrm>
            <a:prstGeom prst="rect">
              <a:avLst/>
            </a:prstGeom>
          </p:spPr>
          <p:txBody>
            <a:bodyPr wrap="square">
              <a:spAutoFit/>
            </a:bodyPr>
            <a:lstStyle/>
            <a:p>
              <a:r>
                <a:rPr lang="he-IL" sz="1600" dirty="0">
                  <a:latin typeface="Fb Tipograf" panose="02020503050405020304" pitchFamily="18" charset="-79"/>
                  <a:cs typeface="Fb Tipograf" panose="02020503050405020304" pitchFamily="18" charset="-79"/>
                </a:rPr>
                <a:t>שימו לב: יש חשיבות לסדר המילים בזוג.</a:t>
              </a:r>
            </a:p>
          </p:txBody>
        </p:sp>
        <p:grpSp>
          <p:nvGrpSpPr>
            <p:cNvPr id="16" name="Group 15">
              <a:extLst>
                <a:ext uri="{FF2B5EF4-FFF2-40B4-BE49-F238E27FC236}">
                  <a16:creationId xmlns:a16="http://schemas.microsoft.com/office/drawing/2014/main" id="{AC1600E6-6336-8247-8410-9FFB20516DF9}"/>
                </a:ext>
              </a:extLst>
            </p:cNvPr>
            <p:cNvGrpSpPr/>
            <p:nvPr/>
          </p:nvGrpSpPr>
          <p:grpSpPr>
            <a:xfrm>
              <a:off x="5808908" y="4911363"/>
              <a:ext cx="264816" cy="369332"/>
              <a:chOff x="10597535" y="2864916"/>
              <a:chExt cx="264816" cy="369332"/>
            </a:xfrm>
          </p:grpSpPr>
          <p:sp>
            <p:nvSpPr>
              <p:cNvPr id="17" name="Oval 16">
                <a:extLst>
                  <a:ext uri="{FF2B5EF4-FFF2-40B4-BE49-F238E27FC236}">
                    <a16:creationId xmlns:a16="http://schemas.microsoft.com/office/drawing/2014/main" id="{AD6E8E37-2CA4-AC4C-A7F2-77CC3D885BBA}"/>
                  </a:ext>
                </a:extLst>
              </p:cNvPr>
              <p:cNvSpPr/>
              <p:nvPr/>
            </p:nvSpPr>
            <p:spPr>
              <a:xfrm>
                <a:off x="10634717" y="2970266"/>
                <a:ext cx="176348" cy="176348"/>
              </a:xfrm>
              <a:prstGeom prst="ellipse">
                <a:avLst/>
              </a:prstGeom>
              <a:solidFill>
                <a:srgbClr val="FF8529"/>
              </a:solidFill>
              <a:ln>
                <a:solidFill>
                  <a:srgbClr val="FF85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x-none"/>
              </a:p>
            </p:txBody>
          </p:sp>
          <p:sp>
            <p:nvSpPr>
              <p:cNvPr id="18" name="TextBox 17">
                <a:extLst>
                  <a:ext uri="{FF2B5EF4-FFF2-40B4-BE49-F238E27FC236}">
                    <a16:creationId xmlns:a16="http://schemas.microsoft.com/office/drawing/2014/main" id="{EF9CE90C-D53D-DB4A-B18B-4E7671A13FE8}"/>
                  </a:ext>
                </a:extLst>
              </p:cNvPr>
              <p:cNvSpPr txBox="1"/>
              <p:nvPr/>
            </p:nvSpPr>
            <p:spPr>
              <a:xfrm>
                <a:off x="10597535" y="2864916"/>
                <a:ext cx="264816" cy="369332"/>
              </a:xfrm>
              <a:prstGeom prst="rect">
                <a:avLst/>
              </a:prstGeom>
              <a:noFill/>
            </p:spPr>
            <p:txBody>
              <a:bodyPr wrap="none" rtlCol="0">
                <a:spAutoFit/>
              </a:bodyPr>
              <a:lstStyle/>
              <a:p>
                <a:r>
                  <a:rPr lang="x-none" b="1" dirty="0">
                    <a:solidFill>
                      <a:schemeClr val="bg1"/>
                    </a:solidFill>
                    <a:latin typeface="Fb Tipograf Black" panose="02020503050405020304" pitchFamily="18" charset="-79"/>
                    <a:cs typeface="Fb Tipograf Black" panose="02020503050405020304" pitchFamily="18" charset="-79"/>
                  </a:rPr>
                  <a:t>!</a:t>
                </a:r>
              </a:p>
            </p:txBody>
          </p:sp>
        </p:grpSp>
      </p:grpSp>
      <p:grpSp>
        <p:nvGrpSpPr>
          <p:cNvPr id="22" name="Group 21">
            <a:extLst>
              <a:ext uri="{FF2B5EF4-FFF2-40B4-BE49-F238E27FC236}">
                <a16:creationId xmlns:a16="http://schemas.microsoft.com/office/drawing/2014/main" id="{2B57D0E9-DB50-4315-A24A-26A8EDA308F6}"/>
              </a:ext>
            </a:extLst>
          </p:cNvPr>
          <p:cNvGrpSpPr/>
          <p:nvPr/>
        </p:nvGrpSpPr>
        <p:grpSpPr>
          <a:xfrm>
            <a:off x="6023992" y="6165304"/>
            <a:ext cx="936104" cy="377168"/>
            <a:chOff x="10344472" y="6204709"/>
            <a:chExt cx="936104" cy="377168"/>
          </a:xfrm>
        </p:grpSpPr>
        <p:sp>
          <p:nvSpPr>
            <p:cNvPr id="24" name="Rounded Rectangle 19">
              <a:extLst>
                <a:ext uri="{FF2B5EF4-FFF2-40B4-BE49-F238E27FC236}">
                  <a16:creationId xmlns:a16="http://schemas.microsoft.com/office/drawing/2014/main" id="{75AE86C8-1FD0-4078-9177-DE67B2B5FCDD}"/>
                </a:ext>
              </a:extLst>
            </p:cNvPr>
            <p:cNvSpPr/>
            <p:nvPr/>
          </p:nvSpPr>
          <p:spPr>
            <a:xfrm>
              <a:off x="10344472" y="6204709"/>
              <a:ext cx="936104" cy="377168"/>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he-IL" sz="1400" dirty="0">
                  <a:solidFill>
                    <a:prstClr val="white"/>
                  </a:solidFill>
                  <a:latin typeface="Fb Tipograf" panose="02020503050405020304" pitchFamily="18" charset="-79"/>
                  <a:cs typeface="Fb Tipograf" panose="02020503050405020304" pitchFamily="18" charset="-79"/>
                  <a:hlinkClick r:id="rId4" action="ppaction://hlinksldjump"/>
                </a:rPr>
                <a:t>חזור</a:t>
              </a:r>
              <a:r>
                <a:rPr lang="en-US" sz="1400" dirty="0">
                  <a:solidFill>
                    <a:prstClr val="white"/>
                  </a:solidFill>
                  <a:latin typeface="Fb Tipograf" panose="02020503050405020304" pitchFamily="18" charset="-79"/>
                  <a:cs typeface="Fb Tipograf" panose="02020503050405020304" pitchFamily="18" charset="-79"/>
                  <a:hlinkClick r:id="rId4" action="ppaction://hlinksldjump"/>
                </a:rPr>
                <a:t>   </a:t>
              </a:r>
              <a:endParaRPr lang="he-IL" sz="2700" dirty="0"/>
            </a:p>
          </p:txBody>
        </p:sp>
        <p:pic>
          <p:nvPicPr>
            <p:cNvPr id="25" name="Picture 24">
              <a:extLst>
                <a:ext uri="{FF2B5EF4-FFF2-40B4-BE49-F238E27FC236}">
                  <a16:creationId xmlns:a16="http://schemas.microsoft.com/office/drawing/2014/main" id="{E439C37F-04AB-4595-82D3-859D4C3E1380}"/>
                </a:ext>
              </a:extLst>
            </p:cNvPr>
            <p:cNvPicPr>
              <a:picLocks noChangeAspect="1"/>
            </p:cNvPicPr>
            <p:nvPr/>
          </p:nvPicPr>
          <p:blipFill>
            <a:blip r:embed="rId5"/>
            <a:stretch>
              <a:fillRect/>
            </a:stretch>
          </p:blipFill>
          <p:spPr>
            <a:xfrm flipV="1">
              <a:off x="10451948" y="6297356"/>
              <a:ext cx="305730" cy="191873"/>
            </a:xfrm>
            <a:prstGeom prst="rect">
              <a:avLst/>
            </a:prstGeom>
          </p:spPr>
        </p:pic>
      </p:grpSp>
      <p:grpSp>
        <p:nvGrpSpPr>
          <p:cNvPr id="11" name="Group 10">
            <a:extLst>
              <a:ext uri="{FF2B5EF4-FFF2-40B4-BE49-F238E27FC236}">
                <a16:creationId xmlns:a16="http://schemas.microsoft.com/office/drawing/2014/main" id="{5B31A818-7E29-48D3-9EFF-A241C6AE7FF7}"/>
              </a:ext>
            </a:extLst>
          </p:cNvPr>
          <p:cNvGrpSpPr/>
          <p:nvPr/>
        </p:nvGrpSpPr>
        <p:grpSpPr>
          <a:xfrm>
            <a:off x="3177453" y="2343573"/>
            <a:ext cx="4243575" cy="842378"/>
            <a:chOff x="3177453" y="2343573"/>
            <a:chExt cx="4243575" cy="842378"/>
          </a:xfrm>
        </p:grpSpPr>
        <p:sp>
          <p:nvSpPr>
            <p:cNvPr id="81" name="Rounded Rectangle 80">
              <a:extLst>
                <a:ext uri="{FF2B5EF4-FFF2-40B4-BE49-F238E27FC236}">
                  <a16:creationId xmlns:a16="http://schemas.microsoft.com/office/drawing/2014/main" id="{1B3BAD9F-CC48-7742-B3D0-8BD03BDBB264}"/>
                </a:ext>
              </a:extLst>
            </p:cNvPr>
            <p:cNvSpPr/>
            <p:nvPr/>
          </p:nvSpPr>
          <p:spPr>
            <a:xfrm>
              <a:off x="3177453" y="2812371"/>
              <a:ext cx="2832221" cy="373580"/>
            </a:xfrm>
            <a:prstGeom prst="roundRect">
              <a:avLst/>
            </a:prstGeom>
            <a:solidFill>
              <a:schemeClr val="bg1"/>
            </a:solidFill>
            <a:ln w="25400">
              <a:solidFill>
                <a:schemeClr val="accent2"/>
              </a:solidFill>
            </a:ln>
            <a:effectLst>
              <a:reflection blurRad="63500" stA="52000" endA="300" endPos="16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he-IL" sz="1400" dirty="0">
                  <a:solidFill>
                    <a:schemeClr val="tx2"/>
                  </a:solidFill>
                  <a:latin typeface="Fb Tipograf" panose="02020503050405020304" pitchFamily="18" charset="-79"/>
                  <a:cs typeface="Fb Tipograf" panose="02020503050405020304" pitchFamily="18" charset="-79"/>
                </a:rPr>
                <a:t>מצאו את היחס שבין המשמעויות.</a:t>
              </a:r>
            </a:p>
          </p:txBody>
        </p:sp>
        <p:cxnSp>
          <p:nvCxnSpPr>
            <p:cNvPr id="77" name="Straight Arrow Connector 76">
              <a:extLst>
                <a:ext uri="{FF2B5EF4-FFF2-40B4-BE49-F238E27FC236}">
                  <a16:creationId xmlns:a16="http://schemas.microsoft.com/office/drawing/2014/main" id="{E4B43711-EA4F-B24E-B517-F6F8AE65278C}"/>
                </a:ext>
              </a:extLst>
            </p:cNvPr>
            <p:cNvCxnSpPr>
              <a:cxnSpLocks/>
              <a:stCxn id="81" idx="3"/>
            </p:cNvCxnSpPr>
            <p:nvPr/>
          </p:nvCxnSpPr>
          <p:spPr>
            <a:xfrm flipV="1">
              <a:off x="6009674" y="2343573"/>
              <a:ext cx="1411354" cy="655588"/>
            </a:xfrm>
            <a:prstGeom prst="straightConnector1">
              <a:avLst/>
            </a:prstGeom>
            <a:ln w="34925" cap="rnd" cmpd="sng">
              <a:solidFill>
                <a:schemeClr val="accent2"/>
              </a:solidFill>
              <a:prstDash val="sysDot"/>
              <a:round/>
              <a:headEnd type="oval" w="sm" len="sm"/>
              <a:tailEnd type="triangle" w="lg" len="lg"/>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0248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4"/>
                                        </p:tgtEl>
                                        <p:attrNameLst>
                                          <p:attrName>style.visibility</p:attrName>
                                        </p:attrNameLst>
                                      </p:cBhvr>
                                      <p:to>
                                        <p:strVal val="visible"/>
                                      </p:to>
                                    </p:set>
                                    <p:animEffect transition="in" filter="fade">
                                      <p:cBhvr>
                                        <p:cTn id="10" dur="500"/>
                                        <p:tgtEl>
                                          <p:spTgt spid="10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p:stCondLst>
                              <p:cond delay="500"/>
                            </p:stCondLst>
                            <p:childTnLst>
                              <p:par>
                                <p:cTn id="20" presetID="10" presetClass="entr" presetSubtype="0" fill="hold" nodeType="afterEffect">
                                  <p:stCondLst>
                                    <p:cond delay="5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par>
                          <p:cTn id="23" fill="hold">
                            <p:stCondLst>
                              <p:cond delay="1500"/>
                            </p:stCondLst>
                            <p:childTnLst>
                              <p:par>
                                <p:cTn id="24" presetID="10" presetClass="entr" presetSubtype="0" fill="hold" nodeType="afterEffect">
                                  <p:stCondLst>
                                    <p:cond delay="50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animBg="1"/>
    </p:bld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FFFFFF"/>
      </a:hlink>
      <a:folHlink>
        <a:srgbClr val="FFFF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5"/>
        </a:solidFill>
        <a:ln>
          <a:noFill/>
        </a:ln>
      </a:spPr>
      <a:bodyPr rtlCol="0" anchor="ctr"/>
      <a:lstStyle>
        <a:defPPr algn="ctr">
          <a:defRPr sz="270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1">
        <a:spAutoFit/>
      </a:bodyPr>
      <a:lstStyle>
        <a:defPPr algn="r" rtl="1">
          <a:defRPr sz="2000" dirty="0">
            <a:latin typeface="Fb Tipograf" panose="02020503050405020304" pitchFamily="18" charset="-79"/>
            <a:cs typeface="Fb Tipograf" panose="02020503050405020304" pitchFamily="18" charset="-79"/>
          </a:defRPr>
        </a:defPPr>
      </a:lstStyle>
    </a:txDef>
  </a:objectDefaults>
  <a:extraClrSchemeLst/>
  <a:extLst>
    <a:ext uri="{05A4C25C-085E-4340-85A3-A5531E510DB2}">
      <thm15:themeFamily xmlns:thm15="http://schemas.microsoft.com/office/thememl/2012/main" name="matzeget mifam" id="{2A4FEA52-9EE8-4F89-9421-C9BFF0A792FB}" vid="{195F1D3A-895E-48C2-B6C5-2003FDB68FF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108399</TotalTime>
  <Words>1880</Words>
  <Application>Microsoft Office PowerPoint</Application>
  <PresentationFormat>Widescreen</PresentationFormat>
  <Paragraphs>326</Paragraphs>
  <Slides>34</Slides>
  <Notes>24</Notes>
  <HiddenSlides>18</HiddenSlides>
  <MMClips>0</MMClips>
  <ScaleCrop>false</ScaleCrop>
  <HeadingPairs>
    <vt:vector size="10"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34</vt:i4>
      </vt:variant>
      <vt:variant>
        <vt:lpstr>Custom Shows</vt:lpstr>
      </vt:variant>
      <vt:variant>
        <vt:i4>18</vt:i4>
      </vt:variant>
    </vt:vector>
  </HeadingPairs>
  <TitlesOfParts>
    <vt:vector size="64" baseType="lpstr">
      <vt:lpstr>맑은 고딕</vt:lpstr>
      <vt:lpstr>Arial Black</vt:lpstr>
      <vt:lpstr>Fb Tipograf Black</vt:lpstr>
      <vt:lpstr>Fb Tipograf</vt:lpstr>
      <vt:lpstr>Bahnschrift SemiCondensed</vt:lpstr>
      <vt:lpstr>Calibri Light</vt:lpstr>
      <vt:lpstr>Acumin Pro</vt:lpstr>
      <vt:lpstr>FbTypographEng</vt:lpstr>
      <vt:lpstr>Calibri</vt:lpstr>
      <vt:lpstr>Arial</vt:lpstr>
      <vt:lpstr>Office Theme</vt:lpstr>
      <vt:lpstr>Acrobat Document</vt:lpstr>
      <vt:lpstr>PowerPoint Presentation</vt:lpstr>
      <vt:lpstr>מהו מפע"ם? </vt:lpstr>
      <vt:lpstr>מהלך הבחינה</vt:lpstr>
      <vt:lpstr>לקראת מטלת הכתיבה (חיבור)   </vt:lpstr>
      <vt:lpstr>מטלת הכתיבה (חיבור)  </vt:lpstr>
      <vt:lpstr>מסכי ההסברים</vt:lpstr>
      <vt:lpstr>סיום ההסברים </vt:lpstr>
      <vt:lpstr>התחלת שאלות הבחינה</vt:lpstr>
      <vt:lpstr>פרק השאלות בתחום המילולי</vt:lpstr>
      <vt:lpstr>פרק השאלות בתחום המילולי</vt:lpstr>
      <vt:lpstr>הפסקה בין התחום המילולי לכמותי </vt:lpstr>
      <vt:lpstr>פרק השאלות בתחום הכמותי</vt:lpstr>
      <vt:lpstr>פרק השאלות בתחום הכמותי</vt:lpstr>
      <vt:lpstr>סיום המבחן</vt:lpstr>
      <vt:lpstr>לפני סיום, כדאי לדעת....</vt:lpstr>
      <vt:lpstr>PowerPoint Presentation</vt:lpstr>
      <vt:lpstr>הקלדת החיבור</vt:lpstr>
      <vt:lpstr>מסכי הסברים והתרגול </vt:lpstr>
      <vt:lpstr>התנסות תוכנת הקלדת החיבור</vt:lpstr>
      <vt:lpstr>דוגמה למטלת כתיבה</vt:lpstr>
      <vt:lpstr>שימוש במקלדת </vt:lpstr>
      <vt:lpstr>הקצבת הזמן ומתן תשובה </vt:lpstr>
      <vt:lpstr>הקצבת זמן והפסקות</vt:lpstr>
      <vt:lpstr>שאלת תרגול</vt:lpstr>
      <vt:lpstr>תרגול שאלות אשכול</vt:lpstr>
      <vt:lpstr>דוגמה לקטע קריאה ושאלות</vt:lpstr>
      <vt:lpstr>דוגמה לקטע קריאה ושאלות</vt:lpstr>
      <vt:lpstr>הסתיימו ההסברים </vt:lpstr>
      <vt:lpstr>הסברים בקצרה</vt:lpstr>
      <vt:lpstr>דוגמה לשאלת הבנה והסקה</vt:lpstr>
      <vt:lpstr>דוגמה לשאלת הבנה והסקה מסוג השלמת משפטים </vt:lpstr>
      <vt:lpstr>דוגמה לשאלה מסוג "שאלות ובעיות"</vt:lpstr>
      <vt:lpstr>דוגמה לשאלות הסקה מתרשים או מטבלה</vt:lpstr>
      <vt:lpstr>דוגמה לשאלה באנלוגיות</vt:lpstr>
      <vt:lpstr>Custom Show 1</vt:lpstr>
      <vt:lpstr>הקלדת חיבור</vt:lpstr>
      <vt:lpstr>מסכי הסברים והתירגול</vt:lpstr>
      <vt:lpstr>מעבר מהסברים</vt:lpstr>
      <vt:lpstr>הסברים מקוצרים</vt:lpstr>
      <vt:lpstr>שאלות אנלוגיות</vt:lpstr>
      <vt:lpstr>שאלות הנוגעות לקטע קריאה</vt:lpstr>
      <vt:lpstr>הבנה והסקה</vt:lpstr>
      <vt:lpstr>הבנה והסקה מסוג השלמת משפטים</vt:lpstr>
      <vt:lpstr>דוגמה שאלות ובעיות</vt:lpstr>
      <vt:lpstr>הסקה מתרשים או טבלה</vt:lpstr>
      <vt:lpstr>השלמת משפטים</vt:lpstr>
      <vt:lpstr>הבנת הנקרא</vt:lpstr>
      <vt:lpstr>ניסוח מחדש</vt:lpstr>
      <vt:lpstr>קריאה ושאלות</vt:lpstr>
      <vt:lpstr>דוגמה לשאלות הסקה מתרשים או מטבלה</vt:lpstr>
      <vt:lpstr>דוגמה לקטע קריאה ושאלות באנגלית</vt:lpstr>
      <vt:lpstr>Custom Show2</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owner</dc:creator>
  <cp:lastModifiedBy>Matan har-zvi</cp:lastModifiedBy>
  <cp:revision>778</cp:revision>
  <dcterms:created xsi:type="dcterms:W3CDTF">2020-02-18T10:06:01Z</dcterms:created>
  <dcterms:modified xsi:type="dcterms:W3CDTF">2026-07-29T13:56:35Z</dcterms:modified>
</cp:coreProperties>
</file>