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 autoCompressPictures="0">
  <p:sldMasterIdLst>
    <p:sldMasterId id="2147483648" r:id="rId4"/>
  </p:sldMasterIdLst>
  <p:notesMasterIdLst>
    <p:notesMasterId r:id="rId37"/>
  </p:notesMasterIdLst>
  <p:handoutMasterIdLst>
    <p:handoutMasterId r:id="rId38"/>
  </p:handoutMasterIdLst>
  <p:sldIdLst>
    <p:sldId id="431" r:id="rId5"/>
    <p:sldId id="258" r:id="rId6"/>
    <p:sldId id="432" r:id="rId7"/>
    <p:sldId id="467" r:id="rId8"/>
    <p:sldId id="433" r:id="rId9"/>
    <p:sldId id="464" r:id="rId10"/>
    <p:sldId id="456" r:id="rId11"/>
    <p:sldId id="457" r:id="rId12"/>
    <p:sldId id="466" r:id="rId13"/>
    <p:sldId id="468" r:id="rId14"/>
    <p:sldId id="437" r:id="rId15"/>
    <p:sldId id="438" r:id="rId16"/>
    <p:sldId id="460" r:id="rId17"/>
    <p:sldId id="439" r:id="rId18"/>
    <p:sldId id="440" r:id="rId19"/>
    <p:sldId id="441" r:id="rId20"/>
    <p:sldId id="455" r:id="rId21"/>
    <p:sldId id="442" r:id="rId22"/>
    <p:sldId id="473" r:id="rId23"/>
    <p:sldId id="469" r:id="rId24"/>
    <p:sldId id="470" r:id="rId25"/>
    <p:sldId id="479" r:id="rId26"/>
    <p:sldId id="480" r:id="rId27"/>
    <p:sldId id="476" r:id="rId28"/>
    <p:sldId id="477" r:id="rId29"/>
    <p:sldId id="481" r:id="rId30"/>
    <p:sldId id="475" r:id="rId31"/>
    <p:sldId id="478" r:id="rId32"/>
    <p:sldId id="462" r:id="rId33"/>
    <p:sldId id="453" r:id="rId34"/>
    <p:sldId id="458" r:id="rId35"/>
    <p:sldId id="454" r:id="rId36"/>
  </p:sldIdLst>
  <p:sldSz cx="12192000" cy="6858000"/>
  <p:notesSz cx="6858000" cy="9144000"/>
  <p:embeddedFontLst>
    <p:embeddedFont>
      <p:font typeface="STXingkai" panose="02010800040101010101" pitchFamily="2" charset="-122"/>
      <p:regular r:id="rId39"/>
    </p:embeddedFont>
    <p:embeddedFont>
      <p:font typeface="Adine Kirnberg" panose="020B0604020202020204"/>
      <p:regular r:id="rId40"/>
    </p:embeddedFont>
    <p:embeddedFont>
      <p:font typeface="Bahij Yakout" panose="020B0604020202020204" charset="-78"/>
      <p:regular r:id="rId41"/>
      <p:bold r:id="rId42"/>
    </p:embeddedFont>
    <p:embeddedFont>
      <p:font typeface="Brush Script MT" panose="03060802040406070304" pitchFamily="66" charset="0"/>
      <p:italic r:id="rId43"/>
    </p:embeddedFont>
    <p:embeddedFont>
      <p:font typeface="Calibri" panose="020F0502020204030204" pitchFamily="34" charset="0"/>
      <p:regular r:id="rId44"/>
      <p:bold r:id="rId45"/>
      <p:italic r:id="rId46"/>
      <p:boldItalic r:id="rId47"/>
    </p:embeddedFont>
    <p:embeddedFont>
      <p:font typeface="Fb Tipograf" panose="02020803050405020304" charset="-79"/>
      <p:regular r:id="rId48"/>
      <p:bold r:id="rId49"/>
    </p:embeddedFont>
    <p:embeddedFont>
      <p:font typeface="Fb Tipograf Black" panose="020B0604020202020204" charset="-79"/>
      <p:bold r:id="rId50"/>
    </p:embeddedFont>
    <p:embeddedFont>
      <p:font typeface="Fredoka One" panose="020B0604020202020204" charset="0"/>
      <p:regular r:id="rId51"/>
    </p:embeddedFont>
  </p:embeddedFontLst>
  <p:defaultTextStyle>
    <a:defPPr>
      <a:defRPr lang="en-I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tam Benshalom" initials="YB" lastIdx="1" clrIdx="0">
    <p:extLst>
      <p:ext uri="{19B8F6BF-5375-455C-9EA6-DF929625EA0E}">
        <p15:presenceInfo xmlns:p15="http://schemas.microsoft.com/office/powerpoint/2012/main" userId="S-1-5-21-3041473824-495789629-435219879-265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0EF"/>
    <a:srgbClr val="E0DDDC"/>
    <a:srgbClr val="E95E4F"/>
    <a:srgbClr val="0E6DB5"/>
    <a:srgbClr val="F77F3D"/>
    <a:srgbClr val="CCD9F2"/>
    <a:srgbClr val="F2F4FA"/>
    <a:srgbClr val="EEF1F9"/>
    <a:srgbClr val="E9E6E5"/>
    <a:srgbClr val="1749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69"/>
    <p:restoredTop sz="83742" autoAdjust="0"/>
  </p:normalViewPr>
  <p:slideViewPr>
    <p:cSldViewPr snapToGrid="0">
      <p:cViewPr varScale="1">
        <p:scale>
          <a:sx n="63" d="100"/>
          <a:sy n="63" d="100"/>
        </p:scale>
        <p:origin x="13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34" d="100"/>
          <a:sy n="134" d="100"/>
        </p:scale>
        <p:origin x="4536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1.fntdata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font" Target="fonts/font12.fntdata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6.fntdata"/><Relationship Id="rId52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font" Target="fonts/font13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Relationship Id="rId46" Type="http://schemas.openxmlformats.org/officeDocument/2006/relationships/font" Target="fonts/font8.fntdata"/><Relationship Id="rId20" Type="http://schemas.openxmlformats.org/officeDocument/2006/relationships/slide" Target="slides/slide16.xml"/><Relationship Id="rId41" Type="http://schemas.openxmlformats.org/officeDocument/2006/relationships/font" Target="fonts/font3.fntdata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0A42724-3A35-E5DD-26BC-C51BA33F2A8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L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6AA24D-FC06-9255-B3E0-EAF4C90ED01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409164-C451-A94E-A693-77DFF4D4C19D}" type="datetimeFigureOut">
              <a:rPr lang="en-IL" smtClean="0"/>
              <a:t>02/06/2026</a:t>
            </a:fld>
            <a:endParaRPr lang="en-IL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67131B-589E-B632-CB40-2AD76A57F14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L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3191EB-953E-9546-8BC0-0FF62D2E5AD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DA30E-D2C2-A640-9698-8FAB835C74CD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842028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7D8235-25D2-B442-B384-7D64AB1B289E}" type="datetimeFigureOut">
              <a:rPr lang="en-IL" smtClean="0"/>
              <a:t>02/06/2026</a:t>
            </a:fld>
            <a:endParaRPr lang="en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00F4F1-70A0-8F42-BAB1-E3E905B0F62E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4196147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2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4024490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3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9419544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4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3511814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5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0063010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6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2177894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7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2229326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9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1759064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11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7349790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12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0100918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13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0209222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14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7521132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15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6090085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16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5606123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17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6850041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18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1196194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4804F4-4E61-33BE-E8E5-75A9C0644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72BCD8-4218-CBE8-FABE-70663B1FEA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78EC7E-7510-6A8B-A808-A857705475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04AF48-6F95-72B8-6BE5-10EDE3632E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19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8282362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74430-E30A-35AB-AF7D-1E825C24AA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DCD96D-88D0-CEC8-C69E-64CDB2F176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12EED7-43AB-47F0-A605-0CA39C7151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9AD57-4694-D914-AC2D-FDD645BCC0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00F4F1-70A0-8F42-BAB1-E3E905B0F62E}" type="slidenum">
              <a:rPr lang="en-IL" smtClean="0"/>
              <a:t>22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0507784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74430-E30A-35AB-AF7D-1E825C24AA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DCD96D-88D0-CEC8-C69E-64CDB2F176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12EED7-43AB-47F0-A605-0CA39C7151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9AD57-4694-D914-AC2D-FDD645BCC0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00F4F1-70A0-8F42-BAB1-E3E905B0F62E}" type="slidenum">
              <a:rPr lang="en-IL" smtClean="0"/>
              <a:t>23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8201244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00F4F1-70A0-8F42-BAB1-E3E905B0F62E}" type="slidenum">
              <a:rPr lang="en-IL" smtClean="0"/>
              <a:t>24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8892429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00F4F1-70A0-8F42-BAB1-E3E905B0F62E}" type="slidenum">
              <a:rPr lang="en-IL" smtClean="0"/>
              <a:t>25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6201446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00F4F1-70A0-8F42-BAB1-E3E905B0F62E}" type="slidenum">
              <a:rPr lang="en-IL" smtClean="0"/>
              <a:t>26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747432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D26113-0B46-AE4E-1B9D-FBE36483F9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575F71-C00A-F83C-E29D-8BC6DA95AD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395423-014A-A6CA-D540-875DC23DCB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he-I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9F2707-42A5-E1E5-D9FD-79833ADB51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27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9040705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00F4F1-70A0-8F42-BAB1-E3E905B0F62E}" type="slidenum">
              <a:rPr lang="en-IL" smtClean="0"/>
              <a:t>28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4244263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29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9801920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30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692580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31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46502581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DCAB6E-4362-4FC3-8BAC-77BBA2C0B913}" type="slidenum">
              <a:rPr lang="en-IL" smtClean="0"/>
              <a:t>32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17472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26A63-7348-FD2C-87FD-CBFF86614C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  <a:endParaRPr lang="en-IL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80F45F-CF38-3386-72EB-0EA2C3A5B6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DAB9F-0A37-42BD-6DAF-6F6B0B712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93362E-988B-E5D3-DFF7-7A91F8685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CA4596-6027-001F-985E-8EC3D6085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EE3A1-B688-7B48-95AB-13C88146486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70882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C4360-4615-E446-055B-F71A3E2D6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D38CB6-9A51-CBC8-9103-0F6117D45B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73B1DC-D427-C935-CCDB-AB8F37B4DD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7BA046-870B-54E1-C0E5-43471224E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D69625-7BB8-22D4-E22A-EBED36EF8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EE3A1-B688-7B48-95AB-13C88146486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59646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E9382-9D86-4671-818A-3BD3A2046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C56F2F-8A27-71EC-1931-582F35C826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1C03E-42B9-CCA7-F72D-AF6A0C722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1AD8DB-0EF3-7756-3CE7-0359ED79B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9BB911-9907-0F17-8DA0-D7F7D4C6E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EE3A1-B688-7B48-95AB-13C88146486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416140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2B097-9F67-8556-8286-4CD6FD820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2DAA27-C177-2F9A-AAD7-9B9CCDDA8D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L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10CF8D-0D7C-3E19-CC95-B85821C4AE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L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AD7319-1962-756A-0014-955BBB7F8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2F8E51-6D0C-82B4-5CBF-9109C59E4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4DC3EF-B77E-2F5D-EC86-4E6CC1980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EE3A1-B688-7B48-95AB-13C88146486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02523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7C662-CCD9-AD95-D36F-952CCE53F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373DF1-3B9A-3CB8-0DD0-C4AE1E24CA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1F4E5F-B170-D3BF-2EFA-5F0B0022BC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L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218228-4955-8FAB-2ADF-AB08FC3C19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B858F76-48AD-851A-42A5-7A7F3EB0C8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L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92FD0E-9B13-495D-8E28-456D93069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92B4B3-6F99-62D3-EFF3-FA1ED5565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CAB171-6083-E584-4934-7147F456B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EE3A1-B688-7B48-95AB-13C88146486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21313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5D652-E798-032A-689B-9EB8B3620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L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675005-903A-2493-04A3-F0A2222F9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0F14BA-89E6-67B5-F2B4-834DC6E90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ABFAC1-CFDC-11C4-4137-BC92BAC24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EE3A1-B688-7B48-95AB-13C88146486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65428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C5F8D4-A1A3-8FC8-A709-EE4117F88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C1E7BD-16FE-C243-2386-327924814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6804A4-3D20-27C3-9F4A-B68A70875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EE3A1-B688-7B48-95AB-13C88146486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7131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7F8D6-148D-995E-F0BA-AB4A03FFC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844528-8376-6364-451E-2BB5EBAAFF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51DE79-5861-6B57-D00C-3D58EDB4C0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E09F3B-9047-2F07-3B50-3CB90E131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19B92F-3B17-FBC4-4FD2-374C778D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DAADD4-50D7-9D11-37F8-ECBCC3C30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EE3A1-B688-7B48-95AB-13C88146486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76636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C0FF4-634A-7241-5307-886E2F0A2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L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C6CF5F-94D7-1503-DFE3-BA2BE4CD5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442B67-8787-E165-C07F-B8FFD12DEB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3D2BD6-7B55-05FF-4245-AC814EB5B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11899F-7F99-C3BE-E193-E32266E9C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719DE6-2537-4ACD-DE6F-540759C1C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EE3A1-B688-7B48-95AB-13C88146486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06759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EA3AC-BD45-0D85-43C6-2AB152CC9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4B09EC-62F9-37DF-8AC5-14B89180DB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A8A3C8-72EC-CF89-AB45-5D7C242F5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4D2C91-695E-0E4E-AC8F-15AFAA04A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344ABF-D14B-9637-5311-86A3D7D63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EE3A1-B688-7B48-95AB-13C88146486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46120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E0E454-7E05-5F9B-47A1-9CDDC3AB1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D30C4E-D9C3-D9FB-1952-76C1028C12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DAAC59-8E1F-E844-69A0-B076B27D7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F4189F-8EB2-7785-0308-3D3AF32B3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E2EFFF-A953-B8CC-3136-D669B621A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EE3A1-B688-7B48-95AB-13C88146486C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80588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FBBF440-596C-1468-808E-6F600BE1E3F4}"/>
              </a:ext>
            </a:extLst>
          </p:cNvPr>
          <p:cNvSpPr/>
          <p:nvPr userDrawn="1"/>
        </p:nvSpPr>
        <p:spPr>
          <a:xfrm>
            <a:off x="-9123" y="0"/>
            <a:ext cx="12210246" cy="6940378"/>
          </a:xfrm>
          <a:prstGeom prst="rect">
            <a:avLst/>
          </a:prstGeom>
          <a:gradFill flip="none" rotWithShape="1">
            <a:gsLst>
              <a:gs pos="6500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L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937850-B584-DB9F-4D09-3771711CFE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4236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70C0"/>
                </a:solidFill>
              </a:defRPr>
            </a:lvl1pPr>
          </a:lstStyle>
          <a:p>
            <a:fld id="{CC8EE3A1-B688-7B48-95AB-13C88146486C}" type="slidenum">
              <a:rPr lang="en-IL" smtClean="0"/>
              <a:pPr/>
              <a:t>‹#›</a:t>
            </a:fld>
            <a:endParaRPr lang="en-IL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45B99252-4636-CB45-2856-A1AACD6A0482}"/>
              </a:ext>
            </a:extLst>
          </p:cNvPr>
          <p:cNvSpPr/>
          <p:nvPr/>
        </p:nvSpPr>
        <p:spPr>
          <a:xfrm rot="4680039">
            <a:off x="12573228" y="3701551"/>
            <a:ext cx="10800" cy="10804"/>
          </a:xfrm>
          <a:custGeom>
            <a:avLst/>
            <a:gdLst>
              <a:gd name="connsiteX0" fmla="*/ 9205 w 10800"/>
              <a:gd name="connsiteY0" fmla="*/ 1596 h 10804"/>
              <a:gd name="connsiteX1" fmla="*/ 1596 w 10800"/>
              <a:gd name="connsiteY1" fmla="*/ 1596 h 10804"/>
              <a:gd name="connsiteX2" fmla="*/ 1596 w 10800"/>
              <a:gd name="connsiteY2" fmla="*/ 9208 h 10804"/>
              <a:gd name="connsiteX3" fmla="*/ 9205 w 10800"/>
              <a:gd name="connsiteY3" fmla="*/ 9208 h 10804"/>
              <a:gd name="connsiteX4" fmla="*/ 9205 w 10800"/>
              <a:gd name="connsiteY4" fmla="*/ 1596 h 1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00" h="10804">
                <a:moveTo>
                  <a:pt x="9205" y="1596"/>
                </a:moveTo>
                <a:cubicBezTo>
                  <a:pt x="7078" y="-532"/>
                  <a:pt x="3723" y="-532"/>
                  <a:pt x="1596" y="1596"/>
                </a:cubicBezTo>
                <a:cubicBezTo>
                  <a:pt x="-532" y="3724"/>
                  <a:pt x="-532" y="7080"/>
                  <a:pt x="1596" y="9208"/>
                </a:cubicBezTo>
                <a:cubicBezTo>
                  <a:pt x="3723" y="11336"/>
                  <a:pt x="7078" y="11336"/>
                  <a:pt x="9205" y="9208"/>
                </a:cubicBezTo>
                <a:cubicBezTo>
                  <a:pt x="11333" y="7080"/>
                  <a:pt x="11333" y="3724"/>
                  <a:pt x="9205" y="1596"/>
                </a:cubicBezTo>
                <a:close/>
              </a:path>
            </a:pathLst>
          </a:custGeom>
          <a:solidFill>
            <a:schemeClr val="bg1"/>
          </a:solidFill>
          <a:ln w="8179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40" name="Freeform 39">
            <a:extLst>
              <a:ext uri="{FF2B5EF4-FFF2-40B4-BE49-F238E27FC236}">
                <a16:creationId xmlns:a16="http://schemas.microsoft.com/office/drawing/2014/main" id="{B74B6DB9-A5E1-3B76-BED7-9EF578B1507F}"/>
              </a:ext>
            </a:extLst>
          </p:cNvPr>
          <p:cNvSpPr/>
          <p:nvPr/>
        </p:nvSpPr>
        <p:spPr>
          <a:xfrm rot="4680039">
            <a:off x="12491379" y="3720789"/>
            <a:ext cx="10800" cy="10804"/>
          </a:xfrm>
          <a:custGeom>
            <a:avLst/>
            <a:gdLst>
              <a:gd name="connsiteX0" fmla="*/ 1596 w 10800"/>
              <a:gd name="connsiteY0" fmla="*/ 9208 h 10804"/>
              <a:gd name="connsiteX1" fmla="*/ 9205 w 10800"/>
              <a:gd name="connsiteY1" fmla="*/ 9208 h 10804"/>
              <a:gd name="connsiteX2" fmla="*/ 9205 w 10800"/>
              <a:gd name="connsiteY2" fmla="*/ 1596 h 10804"/>
              <a:gd name="connsiteX3" fmla="*/ 1596 w 10800"/>
              <a:gd name="connsiteY3" fmla="*/ 1596 h 10804"/>
              <a:gd name="connsiteX4" fmla="*/ 1596 w 10800"/>
              <a:gd name="connsiteY4" fmla="*/ 9208 h 1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00" h="10804">
                <a:moveTo>
                  <a:pt x="1596" y="9208"/>
                </a:moveTo>
                <a:cubicBezTo>
                  <a:pt x="3723" y="11336"/>
                  <a:pt x="7078" y="11336"/>
                  <a:pt x="9205" y="9208"/>
                </a:cubicBezTo>
                <a:cubicBezTo>
                  <a:pt x="11333" y="7080"/>
                  <a:pt x="11333" y="3724"/>
                  <a:pt x="9205" y="1596"/>
                </a:cubicBezTo>
                <a:cubicBezTo>
                  <a:pt x="7078" y="-532"/>
                  <a:pt x="3723" y="-532"/>
                  <a:pt x="1596" y="1596"/>
                </a:cubicBezTo>
                <a:cubicBezTo>
                  <a:pt x="-532" y="3724"/>
                  <a:pt x="-532" y="7080"/>
                  <a:pt x="1596" y="9208"/>
                </a:cubicBezTo>
                <a:close/>
              </a:path>
            </a:pathLst>
          </a:custGeom>
          <a:solidFill>
            <a:schemeClr val="bg1"/>
          </a:solidFill>
          <a:ln w="8179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96" name="Freeform 95">
            <a:extLst>
              <a:ext uri="{FF2B5EF4-FFF2-40B4-BE49-F238E27FC236}">
                <a16:creationId xmlns:a16="http://schemas.microsoft.com/office/drawing/2014/main" id="{263008BF-75D1-4127-8F99-F17C77AC3D38}"/>
              </a:ext>
            </a:extLst>
          </p:cNvPr>
          <p:cNvSpPr/>
          <p:nvPr/>
        </p:nvSpPr>
        <p:spPr>
          <a:xfrm rot="4680039">
            <a:off x="12398091" y="3660228"/>
            <a:ext cx="10800" cy="10804"/>
          </a:xfrm>
          <a:custGeom>
            <a:avLst/>
            <a:gdLst>
              <a:gd name="connsiteX0" fmla="*/ 9205 w 10800"/>
              <a:gd name="connsiteY0" fmla="*/ 1596 h 10804"/>
              <a:gd name="connsiteX1" fmla="*/ 1595 w 10800"/>
              <a:gd name="connsiteY1" fmla="*/ 1596 h 10804"/>
              <a:gd name="connsiteX2" fmla="*/ 1595 w 10800"/>
              <a:gd name="connsiteY2" fmla="*/ 9208 h 10804"/>
              <a:gd name="connsiteX3" fmla="*/ 9205 w 10800"/>
              <a:gd name="connsiteY3" fmla="*/ 9208 h 10804"/>
              <a:gd name="connsiteX4" fmla="*/ 9205 w 10800"/>
              <a:gd name="connsiteY4" fmla="*/ 1596 h 1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00" h="10804">
                <a:moveTo>
                  <a:pt x="9205" y="1596"/>
                </a:moveTo>
                <a:cubicBezTo>
                  <a:pt x="7078" y="-532"/>
                  <a:pt x="3723" y="-532"/>
                  <a:pt x="1595" y="1596"/>
                </a:cubicBezTo>
                <a:cubicBezTo>
                  <a:pt x="-532" y="3724"/>
                  <a:pt x="-532" y="7080"/>
                  <a:pt x="1595" y="9208"/>
                </a:cubicBezTo>
                <a:cubicBezTo>
                  <a:pt x="3723" y="11336"/>
                  <a:pt x="7078" y="11336"/>
                  <a:pt x="9205" y="9208"/>
                </a:cubicBezTo>
                <a:cubicBezTo>
                  <a:pt x="11332" y="7080"/>
                  <a:pt x="11332" y="3724"/>
                  <a:pt x="9205" y="1596"/>
                </a:cubicBezTo>
                <a:close/>
              </a:path>
            </a:pathLst>
          </a:custGeom>
          <a:solidFill>
            <a:schemeClr val="bg1"/>
          </a:solidFill>
          <a:ln w="8179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4F0B83-4C6D-0331-A834-AD9CF9252B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03850" y="119188"/>
            <a:ext cx="832863" cy="460359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9E43186-8758-746F-1849-6B52374FFED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371750" y="1407009"/>
            <a:ext cx="5041172" cy="2759928"/>
          </a:xfrm>
          <a:prstGeom prst="rect">
            <a:avLst/>
          </a:prstGeom>
        </p:spPr>
        <p:txBody>
          <a:bodyPr/>
          <a:lstStyle>
            <a:lvl1pPr marL="0" indent="0" algn="r" rtl="1">
              <a:lnSpc>
                <a:spcPts val="4200"/>
              </a:lnSpc>
              <a:buClr>
                <a:schemeClr val="accent1"/>
              </a:buClr>
              <a:buFontTx/>
              <a:buNone/>
              <a:defRPr sz="3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1pPr>
            <a:lvl2pPr marL="4572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2pPr>
            <a:lvl3pPr marL="9144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3pPr>
            <a:lvl4pPr marL="13716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4pPr>
            <a:lvl5pPr marL="18288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e-IL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9488580-FA5A-1386-360B-DC1B7CD3F3CF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371750" y="3700547"/>
            <a:ext cx="5041172" cy="2759928"/>
          </a:xfrm>
          <a:prstGeom prst="rect">
            <a:avLst/>
          </a:prstGeom>
        </p:spPr>
        <p:txBody>
          <a:bodyPr/>
          <a:lstStyle>
            <a:lvl1pPr marL="0" indent="0" algn="r" rtl="1">
              <a:lnSpc>
                <a:spcPts val="4200"/>
              </a:lnSpc>
              <a:buClr>
                <a:schemeClr val="accent1"/>
              </a:buClr>
              <a:buFontTx/>
              <a:buNone/>
              <a:defRPr sz="32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1pPr>
            <a:lvl2pPr marL="4572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2pPr>
            <a:lvl3pPr marL="9144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3pPr>
            <a:lvl4pPr marL="13716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4pPr>
            <a:lvl5pPr marL="18288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e-IL" dirty="0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DE764140-3FDA-0D5E-3834-55FBC4D70DDD}"/>
              </a:ext>
            </a:extLst>
          </p:cNvPr>
          <p:cNvSpPr/>
          <p:nvPr userDrawn="1"/>
        </p:nvSpPr>
        <p:spPr>
          <a:xfrm>
            <a:off x="-65903" y="-55179"/>
            <a:ext cx="7664882" cy="6983199"/>
          </a:xfrm>
          <a:custGeom>
            <a:avLst/>
            <a:gdLst>
              <a:gd name="connsiteX0" fmla="*/ 0 w 6432331"/>
              <a:gd name="connsiteY0" fmla="*/ 0 h 7401910"/>
              <a:gd name="connsiteX1" fmla="*/ 6432331 w 6432331"/>
              <a:gd name="connsiteY1" fmla="*/ 0 h 7401910"/>
              <a:gd name="connsiteX2" fmla="*/ 6432331 w 6432331"/>
              <a:gd name="connsiteY2" fmla="*/ 7401910 h 7401910"/>
              <a:gd name="connsiteX3" fmla="*/ 0 w 6432331"/>
              <a:gd name="connsiteY3" fmla="*/ 7401910 h 7401910"/>
              <a:gd name="connsiteX4" fmla="*/ 0 w 6432331"/>
              <a:gd name="connsiteY4" fmla="*/ 0 h 7401910"/>
              <a:gd name="connsiteX0" fmla="*/ 0 w 6432331"/>
              <a:gd name="connsiteY0" fmla="*/ 0 h 7401910"/>
              <a:gd name="connsiteX1" fmla="*/ 3949262 w 6432331"/>
              <a:gd name="connsiteY1" fmla="*/ 47296 h 7401910"/>
              <a:gd name="connsiteX2" fmla="*/ 6432331 w 6432331"/>
              <a:gd name="connsiteY2" fmla="*/ 7401910 h 7401910"/>
              <a:gd name="connsiteX3" fmla="*/ 0 w 6432331"/>
              <a:gd name="connsiteY3" fmla="*/ 7401910 h 7401910"/>
              <a:gd name="connsiteX4" fmla="*/ 0 w 6432331"/>
              <a:gd name="connsiteY4" fmla="*/ 0 h 740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32331" h="7401910">
                <a:moveTo>
                  <a:pt x="0" y="0"/>
                </a:moveTo>
                <a:lnTo>
                  <a:pt x="3949262" y="47296"/>
                </a:lnTo>
                <a:lnTo>
                  <a:pt x="6432331" y="7401910"/>
                </a:lnTo>
                <a:lnTo>
                  <a:pt x="0" y="740191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38968"/>
            </a:schemeClr>
          </a:solidFill>
          <a:ln w="984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L" dirty="0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68319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uiExpand="1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0CD2B9-BEF0-B496-D8AD-E2634F6FDC91}"/>
              </a:ext>
            </a:extLst>
          </p:cNvPr>
          <p:cNvSpPr/>
          <p:nvPr userDrawn="1"/>
        </p:nvSpPr>
        <p:spPr>
          <a:xfrm>
            <a:off x="-18246" y="40640"/>
            <a:ext cx="12210246" cy="6940378"/>
          </a:xfrm>
          <a:prstGeom prst="rect">
            <a:avLst/>
          </a:prstGeom>
          <a:gradFill flip="none" rotWithShape="1">
            <a:gsLst>
              <a:gs pos="6500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L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D9E222C-8C3C-46D6-2512-DEA432FA428E}"/>
              </a:ext>
            </a:extLst>
          </p:cNvPr>
          <p:cNvSpPr/>
          <p:nvPr userDrawn="1"/>
        </p:nvSpPr>
        <p:spPr>
          <a:xfrm>
            <a:off x="-9123" y="0"/>
            <a:ext cx="12210246" cy="6940378"/>
          </a:xfrm>
          <a:prstGeom prst="rect">
            <a:avLst/>
          </a:prstGeom>
          <a:gradFill flip="none" rotWithShape="1">
            <a:gsLst>
              <a:gs pos="6500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L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6FC0501-11D2-FB45-9002-920A965A0499}"/>
              </a:ext>
            </a:extLst>
          </p:cNvPr>
          <p:cNvSpPr txBox="1"/>
          <p:nvPr userDrawn="1"/>
        </p:nvSpPr>
        <p:spPr>
          <a:xfrm>
            <a:off x="11112500" y="1473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r" defTabSz="914400" rtl="1" eaLnBrk="1" latinLnBrk="0" hangingPunct="1"/>
            <a:endParaRPr lang="he-IL" dirty="0"/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B555B240-5919-DC4F-91A6-EC40F7F0C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151" y="1407008"/>
            <a:ext cx="5016499" cy="2759928"/>
          </a:xfrm>
          <a:prstGeom prst="rect">
            <a:avLst/>
          </a:prstGeom>
        </p:spPr>
        <p:txBody>
          <a:bodyPr/>
          <a:lstStyle>
            <a:lvl1pPr marL="0" indent="0" algn="r" rtl="1">
              <a:lnSpc>
                <a:spcPts val="4200"/>
              </a:lnSpc>
              <a:buClr>
                <a:schemeClr val="accent1"/>
              </a:buClr>
              <a:buFontTx/>
              <a:buNone/>
              <a:defRPr sz="3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1pPr>
            <a:lvl2pPr marL="4572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2pPr>
            <a:lvl3pPr marL="9144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3pPr>
            <a:lvl4pPr marL="13716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4pPr>
            <a:lvl5pPr marL="18288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e-IL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4F0B83-4C6D-0331-A834-AD9CF9252B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03850" y="119188"/>
            <a:ext cx="832863" cy="460359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0FD3E4D-B654-72BB-9075-ADC50F5FC0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4236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70C0"/>
                </a:solidFill>
              </a:defRPr>
            </a:lvl1pPr>
          </a:lstStyle>
          <a:p>
            <a:fld id="{CC8EE3A1-B688-7B48-95AB-13C88146486C}" type="slidenum">
              <a:rPr lang="en-IL" smtClean="0"/>
              <a:pPr/>
              <a:t>‹#›</a:t>
            </a:fld>
            <a:endParaRPr lang="en-IL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5491357-A058-387D-FD66-DCB148E0E0CB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7039015" y="4001786"/>
            <a:ext cx="4418636" cy="2194255"/>
          </a:xfrm>
          <a:prstGeom prst="rect">
            <a:avLst/>
          </a:prstGeom>
        </p:spPr>
        <p:txBody>
          <a:bodyPr/>
          <a:lstStyle>
            <a:lvl1pPr marL="0" indent="0" algn="r" rtl="1">
              <a:lnSpc>
                <a:spcPts val="4200"/>
              </a:lnSpc>
              <a:buClr>
                <a:schemeClr val="accent1"/>
              </a:buClr>
              <a:buFontTx/>
              <a:buNone/>
              <a:defRPr sz="3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1pPr>
            <a:lvl2pPr marL="4572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2pPr>
            <a:lvl3pPr marL="9144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3pPr>
            <a:lvl4pPr marL="13716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4pPr>
            <a:lvl5pPr marL="18288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e-IL" dirty="0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D647F5B1-FC65-5646-EFE4-BBA4A1F87420}"/>
              </a:ext>
            </a:extLst>
          </p:cNvPr>
          <p:cNvSpPr/>
          <p:nvPr userDrawn="1"/>
        </p:nvSpPr>
        <p:spPr>
          <a:xfrm>
            <a:off x="-65903" y="-55179"/>
            <a:ext cx="7664882" cy="6983199"/>
          </a:xfrm>
          <a:custGeom>
            <a:avLst/>
            <a:gdLst>
              <a:gd name="connsiteX0" fmla="*/ 0 w 6432331"/>
              <a:gd name="connsiteY0" fmla="*/ 0 h 7401910"/>
              <a:gd name="connsiteX1" fmla="*/ 6432331 w 6432331"/>
              <a:gd name="connsiteY1" fmla="*/ 0 h 7401910"/>
              <a:gd name="connsiteX2" fmla="*/ 6432331 w 6432331"/>
              <a:gd name="connsiteY2" fmla="*/ 7401910 h 7401910"/>
              <a:gd name="connsiteX3" fmla="*/ 0 w 6432331"/>
              <a:gd name="connsiteY3" fmla="*/ 7401910 h 7401910"/>
              <a:gd name="connsiteX4" fmla="*/ 0 w 6432331"/>
              <a:gd name="connsiteY4" fmla="*/ 0 h 7401910"/>
              <a:gd name="connsiteX0" fmla="*/ 0 w 6432331"/>
              <a:gd name="connsiteY0" fmla="*/ 0 h 7401910"/>
              <a:gd name="connsiteX1" fmla="*/ 3949262 w 6432331"/>
              <a:gd name="connsiteY1" fmla="*/ 47296 h 7401910"/>
              <a:gd name="connsiteX2" fmla="*/ 6432331 w 6432331"/>
              <a:gd name="connsiteY2" fmla="*/ 7401910 h 7401910"/>
              <a:gd name="connsiteX3" fmla="*/ 0 w 6432331"/>
              <a:gd name="connsiteY3" fmla="*/ 7401910 h 7401910"/>
              <a:gd name="connsiteX4" fmla="*/ 0 w 6432331"/>
              <a:gd name="connsiteY4" fmla="*/ 0 h 740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32331" h="7401910">
                <a:moveTo>
                  <a:pt x="0" y="0"/>
                </a:moveTo>
                <a:lnTo>
                  <a:pt x="3949262" y="47296"/>
                </a:lnTo>
                <a:lnTo>
                  <a:pt x="6432331" y="7401910"/>
                </a:lnTo>
                <a:lnTo>
                  <a:pt x="0" y="740191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38968"/>
            </a:schemeClr>
          </a:solidFill>
          <a:ln w="984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L" dirty="0"/>
              <a:t>c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B9FDF5E-09A4-0CB5-86FE-3B476203EEB5}"/>
              </a:ext>
            </a:extLst>
          </p:cNvPr>
          <p:cNvCxnSpPr/>
          <p:nvPr userDrawn="1"/>
        </p:nvCxnSpPr>
        <p:spPr>
          <a:xfrm>
            <a:off x="4649164" y="0"/>
            <a:ext cx="2965839" cy="6947941"/>
          </a:xfrm>
          <a:prstGeom prst="line">
            <a:avLst/>
          </a:prstGeom>
          <a:ln w="698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B4E2202-D176-1CEC-731B-5F87F882B0F1}"/>
              </a:ext>
            </a:extLst>
          </p:cNvPr>
          <p:cNvCxnSpPr>
            <a:cxnSpLocks/>
          </p:cNvCxnSpPr>
          <p:nvPr userDrawn="1"/>
        </p:nvCxnSpPr>
        <p:spPr>
          <a:xfrm>
            <a:off x="4725675" y="-1"/>
            <a:ext cx="2965839" cy="6947941"/>
          </a:xfrm>
          <a:prstGeom prst="line">
            <a:avLst/>
          </a:prstGeom>
          <a:ln w="698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390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8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0CD2B9-BEF0-B496-D8AD-E2634F6FDC91}"/>
              </a:ext>
            </a:extLst>
          </p:cNvPr>
          <p:cNvSpPr/>
          <p:nvPr userDrawn="1"/>
        </p:nvSpPr>
        <p:spPr>
          <a:xfrm>
            <a:off x="-18246" y="40640"/>
            <a:ext cx="12210246" cy="6940378"/>
          </a:xfrm>
          <a:prstGeom prst="rect">
            <a:avLst/>
          </a:prstGeom>
          <a:gradFill flip="none" rotWithShape="1">
            <a:gsLst>
              <a:gs pos="6500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L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D9E222C-8C3C-46D6-2512-DEA432FA428E}"/>
              </a:ext>
            </a:extLst>
          </p:cNvPr>
          <p:cNvSpPr/>
          <p:nvPr userDrawn="1"/>
        </p:nvSpPr>
        <p:spPr>
          <a:xfrm>
            <a:off x="-9123" y="0"/>
            <a:ext cx="12210246" cy="6940378"/>
          </a:xfrm>
          <a:prstGeom prst="rect">
            <a:avLst/>
          </a:prstGeom>
          <a:gradFill flip="none" rotWithShape="1">
            <a:gsLst>
              <a:gs pos="6500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L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6FC0501-11D2-FB45-9002-920A965A0499}"/>
              </a:ext>
            </a:extLst>
          </p:cNvPr>
          <p:cNvSpPr txBox="1"/>
          <p:nvPr userDrawn="1"/>
        </p:nvSpPr>
        <p:spPr>
          <a:xfrm>
            <a:off x="11112500" y="1473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r" defTabSz="914400" rtl="1" eaLnBrk="1" latinLnBrk="0" hangingPunct="1"/>
            <a:endParaRPr lang="he-IL" dirty="0"/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B555B240-5919-DC4F-91A6-EC40F7F0C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151" y="1407008"/>
            <a:ext cx="5016499" cy="2759928"/>
          </a:xfrm>
          <a:prstGeom prst="rect">
            <a:avLst/>
          </a:prstGeom>
        </p:spPr>
        <p:txBody>
          <a:bodyPr/>
          <a:lstStyle>
            <a:lvl1pPr marL="0" indent="0" algn="r" rtl="1">
              <a:lnSpc>
                <a:spcPts val="4200"/>
              </a:lnSpc>
              <a:buClr>
                <a:schemeClr val="accent1"/>
              </a:buClr>
              <a:buFontTx/>
              <a:buNone/>
              <a:defRPr sz="3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1pPr>
            <a:lvl2pPr marL="4572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2pPr>
            <a:lvl3pPr marL="9144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3pPr>
            <a:lvl4pPr marL="13716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4pPr>
            <a:lvl5pPr marL="18288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e-IL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4F0B83-4C6D-0331-A834-AD9CF9252B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03850" y="119188"/>
            <a:ext cx="832863" cy="460359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0FD3E4D-B654-72BB-9075-ADC50F5FC0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4236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70C0"/>
                </a:solidFill>
              </a:defRPr>
            </a:lvl1pPr>
          </a:lstStyle>
          <a:p>
            <a:fld id="{CC8EE3A1-B688-7B48-95AB-13C88146486C}" type="slidenum">
              <a:rPr lang="en-IL" smtClean="0"/>
              <a:pPr/>
              <a:t>‹#›</a:t>
            </a:fld>
            <a:endParaRPr lang="en-IL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5491357-A058-387D-FD66-DCB148E0E0CB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7039015" y="4001786"/>
            <a:ext cx="4418636" cy="2194255"/>
          </a:xfrm>
          <a:prstGeom prst="rect">
            <a:avLst/>
          </a:prstGeom>
        </p:spPr>
        <p:txBody>
          <a:bodyPr/>
          <a:lstStyle>
            <a:lvl1pPr marL="0" indent="0" algn="r" rtl="1">
              <a:lnSpc>
                <a:spcPts val="4200"/>
              </a:lnSpc>
              <a:buClr>
                <a:schemeClr val="accent1"/>
              </a:buClr>
              <a:buFontTx/>
              <a:buNone/>
              <a:defRPr sz="3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1pPr>
            <a:lvl2pPr marL="4572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2pPr>
            <a:lvl3pPr marL="9144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3pPr>
            <a:lvl4pPr marL="13716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4pPr>
            <a:lvl5pPr marL="18288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e-IL" dirty="0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D647F5B1-FC65-5646-EFE4-BBA4A1F87420}"/>
              </a:ext>
            </a:extLst>
          </p:cNvPr>
          <p:cNvSpPr/>
          <p:nvPr userDrawn="1"/>
        </p:nvSpPr>
        <p:spPr>
          <a:xfrm>
            <a:off x="-65903" y="-55179"/>
            <a:ext cx="7664882" cy="6983199"/>
          </a:xfrm>
          <a:custGeom>
            <a:avLst/>
            <a:gdLst>
              <a:gd name="connsiteX0" fmla="*/ 0 w 6432331"/>
              <a:gd name="connsiteY0" fmla="*/ 0 h 7401910"/>
              <a:gd name="connsiteX1" fmla="*/ 6432331 w 6432331"/>
              <a:gd name="connsiteY1" fmla="*/ 0 h 7401910"/>
              <a:gd name="connsiteX2" fmla="*/ 6432331 w 6432331"/>
              <a:gd name="connsiteY2" fmla="*/ 7401910 h 7401910"/>
              <a:gd name="connsiteX3" fmla="*/ 0 w 6432331"/>
              <a:gd name="connsiteY3" fmla="*/ 7401910 h 7401910"/>
              <a:gd name="connsiteX4" fmla="*/ 0 w 6432331"/>
              <a:gd name="connsiteY4" fmla="*/ 0 h 7401910"/>
              <a:gd name="connsiteX0" fmla="*/ 0 w 6432331"/>
              <a:gd name="connsiteY0" fmla="*/ 0 h 7401910"/>
              <a:gd name="connsiteX1" fmla="*/ 3949262 w 6432331"/>
              <a:gd name="connsiteY1" fmla="*/ 47296 h 7401910"/>
              <a:gd name="connsiteX2" fmla="*/ 6432331 w 6432331"/>
              <a:gd name="connsiteY2" fmla="*/ 7401910 h 7401910"/>
              <a:gd name="connsiteX3" fmla="*/ 0 w 6432331"/>
              <a:gd name="connsiteY3" fmla="*/ 7401910 h 7401910"/>
              <a:gd name="connsiteX4" fmla="*/ 0 w 6432331"/>
              <a:gd name="connsiteY4" fmla="*/ 0 h 740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32331" h="7401910">
                <a:moveTo>
                  <a:pt x="0" y="0"/>
                </a:moveTo>
                <a:lnTo>
                  <a:pt x="3949262" y="47296"/>
                </a:lnTo>
                <a:lnTo>
                  <a:pt x="6432331" y="7401910"/>
                </a:lnTo>
                <a:lnTo>
                  <a:pt x="0" y="740191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38968"/>
            </a:schemeClr>
          </a:solidFill>
          <a:ln w="984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L" dirty="0"/>
              <a:t>c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B9FDF5E-09A4-0CB5-86FE-3B476203EEB5}"/>
              </a:ext>
            </a:extLst>
          </p:cNvPr>
          <p:cNvCxnSpPr/>
          <p:nvPr userDrawn="1"/>
        </p:nvCxnSpPr>
        <p:spPr>
          <a:xfrm>
            <a:off x="4649164" y="0"/>
            <a:ext cx="2965839" cy="6947941"/>
          </a:xfrm>
          <a:prstGeom prst="line">
            <a:avLst/>
          </a:prstGeom>
          <a:ln w="698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B4E2202-D176-1CEC-731B-5F87F882B0F1}"/>
              </a:ext>
            </a:extLst>
          </p:cNvPr>
          <p:cNvCxnSpPr>
            <a:cxnSpLocks/>
          </p:cNvCxnSpPr>
          <p:nvPr userDrawn="1"/>
        </p:nvCxnSpPr>
        <p:spPr>
          <a:xfrm>
            <a:off x="4725675" y="-1"/>
            <a:ext cx="2965839" cy="6947941"/>
          </a:xfrm>
          <a:prstGeom prst="line">
            <a:avLst/>
          </a:prstGeom>
          <a:ln w="698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2527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0CD2B9-BEF0-B496-D8AD-E2634F6FDC91}"/>
              </a:ext>
            </a:extLst>
          </p:cNvPr>
          <p:cNvSpPr/>
          <p:nvPr userDrawn="1"/>
        </p:nvSpPr>
        <p:spPr>
          <a:xfrm>
            <a:off x="-18246" y="40640"/>
            <a:ext cx="12210246" cy="6940378"/>
          </a:xfrm>
          <a:prstGeom prst="rect">
            <a:avLst/>
          </a:prstGeom>
          <a:gradFill flip="none" rotWithShape="1">
            <a:gsLst>
              <a:gs pos="6500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L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D9E222C-8C3C-46D6-2512-DEA432FA428E}"/>
              </a:ext>
            </a:extLst>
          </p:cNvPr>
          <p:cNvSpPr/>
          <p:nvPr userDrawn="1"/>
        </p:nvSpPr>
        <p:spPr>
          <a:xfrm>
            <a:off x="-9123" y="0"/>
            <a:ext cx="12210246" cy="6940378"/>
          </a:xfrm>
          <a:prstGeom prst="rect">
            <a:avLst/>
          </a:prstGeom>
          <a:gradFill flip="none" rotWithShape="1">
            <a:gsLst>
              <a:gs pos="6500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L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6FC0501-11D2-FB45-9002-920A965A0499}"/>
              </a:ext>
            </a:extLst>
          </p:cNvPr>
          <p:cNvSpPr txBox="1"/>
          <p:nvPr userDrawn="1"/>
        </p:nvSpPr>
        <p:spPr>
          <a:xfrm>
            <a:off x="11112500" y="1473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r" defTabSz="914400" rtl="1" eaLnBrk="1" latinLnBrk="0" hangingPunct="1"/>
            <a:endParaRPr lang="he-IL" dirty="0"/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B555B240-5919-DC4F-91A6-EC40F7F0C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5109" y="1407009"/>
            <a:ext cx="5016499" cy="2759928"/>
          </a:xfrm>
          <a:prstGeom prst="rect">
            <a:avLst/>
          </a:prstGeom>
        </p:spPr>
        <p:txBody>
          <a:bodyPr/>
          <a:lstStyle>
            <a:lvl1pPr marL="0" indent="0" algn="r" rtl="1">
              <a:lnSpc>
                <a:spcPts val="4200"/>
              </a:lnSpc>
              <a:buClr>
                <a:schemeClr val="accent1"/>
              </a:buClr>
              <a:buFontTx/>
              <a:buNone/>
              <a:defRPr sz="3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1pPr>
            <a:lvl2pPr marL="4572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2pPr>
            <a:lvl3pPr marL="9144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3pPr>
            <a:lvl4pPr marL="13716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4pPr>
            <a:lvl5pPr marL="18288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e-IL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4F0B83-4C6D-0331-A834-AD9CF9252B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03850" y="119188"/>
            <a:ext cx="832863" cy="460359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0FD3E4D-B654-72BB-9075-ADC50F5FC0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4236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70C0"/>
                </a:solidFill>
              </a:defRPr>
            </a:lvl1pPr>
          </a:lstStyle>
          <a:p>
            <a:fld id="{CC8EE3A1-B688-7B48-95AB-13C88146486C}" type="slidenum">
              <a:rPr lang="en-IL" smtClean="0"/>
              <a:pPr/>
              <a:t>‹#›</a:t>
            </a:fld>
            <a:endParaRPr lang="en-IL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5491357-A058-387D-FD66-DCB148E0E0CB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425109" y="4001786"/>
            <a:ext cx="5016500" cy="2194255"/>
          </a:xfrm>
          <a:prstGeom prst="rect">
            <a:avLst/>
          </a:prstGeom>
        </p:spPr>
        <p:txBody>
          <a:bodyPr/>
          <a:lstStyle>
            <a:lvl1pPr marL="0" indent="0" algn="r" rtl="1">
              <a:lnSpc>
                <a:spcPts val="4200"/>
              </a:lnSpc>
              <a:buClr>
                <a:schemeClr val="accent1"/>
              </a:buClr>
              <a:buFontTx/>
              <a:buNone/>
              <a:defRPr sz="3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1pPr>
            <a:lvl2pPr marL="4572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2pPr>
            <a:lvl3pPr marL="9144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3pPr>
            <a:lvl4pPr marL="13716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4pPr>
            <a:lvl5pPr marL="18288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e-IL" dirty="0"/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3DE85BE3-8990-72EC-6E0B-2B48EFB7B789}"/>
              </a:ext>
            </a:extLst>
          </p:cNvPr>
          <p:cNvSpPr/>
          <p:nvPr userDrawn="1"/>
        </p:nvSpPr>
        <p:spPr>
          <a:xfrm flipH="1">
            <a:off x="0" y="619268"/>
            <a:ext cx="4791393" cy="6143752"/>
          </a:xfrm>
          <a:custGeom>
            <a:avLst/>
            <a:gdLst>
              <a:gd name="connsiteX0" fmla="*/ 3184785 w 4791393"/>
              <a:gd name="connsiteY0" fmla="*/ 0 h 6143752"/>
              <a:gd name="connsiteX1" fmla="*/ 0 w 4791393"/>
              <a:gd name="connsiteY1" fmla="*/ 3071876 h 6143752"/>
              <a:gd name="connsiteX2" fmla="*/ 3184785 w 4791393"/>
              <a:gd name="connsiteY2" fmla="*/ 6143752 h 6143752"/>
              <a:gd name="connsiteX3" fmla="*/ 4702842 w 4791393"/>
              <a:gd name="connsiteY3" fmla="*/ 5772993 h 6143752"/>
              <a:gd name="connsiteX4" fmla="*/ 4791393 w 4791393"/>
              <a:gd name="connsiteY4" fmla="*/ 5721105 h 6143752"/>
              <a:gd name="connsiteX5" fmla="*/ 4791393 w 4791393"/>
              <a:gd name="connsiteY5" fmla="*/ 422648 h 6143752"/>
              <a:gd name="connsiteX6" fmla="*/ 4702842 w 4791393"/>
              <a:gd name="connsiteY6" fmla="*/ 370759 h 6143752"/>
              <a:gd name="connsiteX7" fmla="*/ 3184785 w 4791393"/>
              <a:gd name="connsiteY7" fmla="*/ 0 h 6143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91393" h="6143752">
                <a:moveTo>
                  <a:pt x="3184785" y="0"/>
                </a:moveTo>
                <a:cubicBezTo>
                  <a:pt x="1425877" y="0"/>
                  <a:pt x="0" y="1375326"/>
                  <a:pt x="0" y="3071876"/>
                </a:cubicBezTo>
                <a:cubicBezTo>
                  <a:pt x="0" y="4768426"/>
                  <a:pt x="1425877" y="6143752"/>
                  <a:pt x="3184785" y="6143752"/>
                </a:cubicBezTo>
                <a:cubicBezTo>
                  <a:pt x="3734444" y="6143752"/>
                  <a:pt x="4251580" y="6009443"/>
                  <a:pt x="4702842" y="5772993"/>
                </a:cubicBezTo>
                <a:lnTo>
                  <a:pt x="4791393" y="5721105"/>
                </a:lnTo>
                <a:lnTo>
                  <a:pt x="4791393" y="422648"/>
                </a:lnTo>
                <a:lnTo>
                  <a:pt x="4702842" y="370759"/>
                </a:lnTo>
                <a:cubicBezTo>
                  <a:pt x="4251580" y="134309"/>
                  <a:pt x="3734444" y="0"/>
                  <a:pt x="3184785" y="0"/>
                </a:cubicBezTo>
                <a:close/>
              </a:path>
            </a:pathLst>
          </a:custGeom>
          <a:solidFill>
            <a:srgbClr val="CCD9F2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60151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uiExpand="1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8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" grpId="0" uiExpand="1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0CD2B9-BEF0-B496-D8AD-E2634F6FDC91}"/>
              </a:ext>
            </a:extLst>
          </p:cNvPr>
          <p:cNvSpPr/>
          <p:nvPr userDrawn="1"/>
        </p:nvSpPr>
        <p:spPr>
          <a:xfrm>
            <a:off x="-18246" y="40640"/>
            <a:ext cx="12210246" cy="6940378"/>
          </a:xfrm>
          <a:prstGeom prst="rect">
            <a:avLst/>
          </a:prstGeom>
          <a:gradFill flip="none" rotWithShape="1">
            <a:gsLst>
              <a:gs pos="6500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L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D9E222C-8C3C-46D6-2512-DEA432FA428E}"/>
              </a:ext>
            </a:extLst>
          </p:cNvPr>
          <p:cNvSpPr/>
          <p:nvPr userDrawn="1"/>
        </p:nvSpPr>
        <p:spPr>
          <a:xfrm>
            <a:off x="-9123" y="0"/>
            <a:ext cx="12210246" cy="6940378"/>
          </a:xfrm>
          <a:prstGeom prst="rect">
            <a:avLst/>
          </a:prstGeom>
          <a:gradFill flip="none" rotWithShape="1">
            <a:gsLst>
              <a:gs pos="6500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L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6FC0501-11D2-FB45-9002-920A965A0499}"/>
              </a:ext>
            </a:extLst>
          </p:cNvPr>
          <p:cNvSpPr txBox="1"/>
          <p:nvPr userDrawn="1"/>
        </p:nvSpPr>
        <p:spPr>
          <a:xfrm>
            <a:off x="11112500" y="1473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r" defTabSz="914400" rtl="1" eaLnBrk="1" latinLnBrk="0" hangingPunct="1"/>
            <a:endParaRPr lang="he-IL" dirty="0"/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B555B240-5919-DC4F-91A6-EC40F7F0C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5109" y="1407009"/>
            <a:ext cx="5016499" cy="2759928"/>
          </a:xfrm>
          <a:prstGeom prst="rect">
            <a:avLst/>
          </a:prstGeom>
        </p:spPr>
        <p:txBody>
          <a:bodyPr/>
          <a:lstStyle>
            <a:lvl1pPr marL="0" indent="0" algn="r" rtl="1">
              <a:lnSpc>
                <a:spcPts val="4200"/>
              </a:lnSpc>
              <a:buClr>
                <a:schemeClr val="accent1"/>
              </a:buClr>
              <a:buFontTx/>
              <a:buNone/>
              <a:defRPr sz="3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1pPr>
            <a:lvl2pPr marL="4572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2pPr>
            <a:lvl3pPr marL="9144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3pPr>
            <a:lvl4pPr marL="13716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4pPr>
            <a:lvl5pPr marL="18288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e-IL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4F0B83-4C6D-0331-A834-AD9CF9252B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03850" y="119188"/>
            <a:ext cx="832863" cy="460359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0FD3E4D-B654-72BB-9075-ADC50F5FC0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4236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70C0"/>
                </a:solidFill>
              </a:defRPr>
            </a:lvl1pPr>
          </a:lstStyle>
          <a:p>
            <a:fld id="{CC8EE3A1-B688-7B48-95AB-13C88146486C}" type="slidenum">
              <a:rPr lang="en-IL" smtClean="0"/>
              <a:pPr/>
              <a:t>‹#›</a:t>
            </a:fld>
            <a:endParaRPr lang="en-IL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5491357-A058-387D-FD66-DCB148E0E0CB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425109" y="4001786"/>
            <a:ext cx="5016500" cy="2194255"/>
          </a:xfrm>
          <a:prstGeom prst="rect">
            <a:avLst/>
          </a:prstGeom>
        </p:spPr>
        <p:txBody>
          <a:bodyPr/>
          <a:lstStyle>
            <a:lvl1pPr marL="0" indent="0" algn="r" rtl="1">
              <a:lnSpc>
                <a:spcPts val="4200"/>
              </a:lnSpc>
              <a:buClr>
                <a:schemeClr val="accent1"/>
              </a:buClr>
              <a:buFontTx/>
              <a:buNone/>
              <a:defRPr sz="3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1pPr>
            <a:lvl2pPr marL="4572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2pPr>
            <a:lvl3pPr marL="9144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3pPr>
            <a:lvl4pPr marL="13716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4pPr>
            <a:lvl5pPr marL="18288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16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e-IL" dirty="0"/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3DE85BE3-8990-72EC-6E0B-2B48EFB7B789}"/>
              </a:ext>
            </a:extLst>
          </p:cNvPr>
          <p:cNvSpPr/>
          <p:nvPr userDrawn="1"/>
        </p:nvSpPr>
        <p:spPr>
          <a:xfrm flipH="1">
            <a:off x="0" y="619268"/>
            <a:ext cx="4791393" cy="6143752"/>
          </a:xfrm>
          <a:custGeom>
            <a:avLst/>
            <a:gdLst>
              <a:gd name="connsiteX0" fmla="*/ 3184785 w 4791393"/>
              <a:gd name="connsiteY0" fmla="*/ 0 h 6143752"/>
              <a:gd name="connsiteX1" fmla="*/ 0 w 4791393"/>
              <a:gd name="connsiteY1" fmla="*/ 3071876 h 6143752"/>
              <a:gd name="connsiteX2" fmla="*/ 3184785 w 4791393"/>
              <a:gd name="connsiteY2" fmla="*/ 6143752 h 6143752"/>
              <a:gd name="connsiteX3" fmla="*/ 4702842 w 4791393"/>
              <a:gd name="connsiteY3" fmla="*/ 5772993 h 6143752"/>
              <a:gd name="connsiteX4" fmla="*/ 4791393 w 4791393"/>
              <a:gd name="connsiteY4" fmla="*/ 5721105 h 6143752"/>
              <a:gd name="connsiteX5" fmla="*/ 4791393 w 4791393"/>
              <a:gd name="connsiteY5" fmla="*/ 422648 h 6143752"/>
              <a:gd name="connsiteX6" fmla="*/ 4702842 w 4791393"/>
              <a:gd name="connsiteY6" fmla="*/ 370759 h 6143752"/>
              <a:gd name="connsiteX7" fmla="*/ 3184785 w 4791393"/>
              <a:gd name="connsiteY7" fmla="*/ 0 h 6143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91393" h="6143752">
                <a:moveTo>
                  <a:pt x="3184785" y="0"/>
                </a:moveTo>
                <a:cubicBezTo>
                  <a:pt x="1425877" y="0"/>
                  <a:pt x="0" y="1375326"/>
                  <a:pt x="0" y="3071876"/>
                </a:cubicBezTo>
                <a:cubicBezTo>
                  <a:pt x="0" y="4768426"/>
                  <a:pt x="1425877" y="6143752"/>
                  <a:pt x="3184785" y="6143752"/>
                </a:cubicBezTo>
                <a:cubicBezTo>
                  <a:pt x="3734444" y="6143752"/>
                  <a:pt x="4251580" y="6009443"/>
                  <a:pt x="4702842" y="5772993"/>
                </a:cubicBezTo>
                <a:lnTo>
                  <a:pt x="4791393" y="5721105"/>
                </a:lnTo>
                <a:lnTo>
                  <a:pt x="4791393" y="422648"/>
                </a:lnTo>
                <a:lnTo>
                  <a:pt x="4702842" y="370759"/>
                </a:lnTo>
                <a:cubicBezTo>
                  <a:pt x="4251580" y="134309"/>
                  <a:pt x="3734444" y="0"/>
                  <a:pt x="3184785" y="0"/>
                </a:cubicBezTo>
                <a:close/>
              </a:path>
            </a:pathLst>
          </a:custGeom>
          <a:solidFill>
            <a:srgbClr val="CCD9F2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423694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D9E222C-8C3C-46D6-2512-DEA432FA428E}"/>
              </a:ext>
            </a:extLst>
          </p:cNvPr>
          <p:cNvSpPr/>
          <p:nvPr userDrawn="1"/>
        </p:nvSpPr>
        <p:spPr>
          <a:xfrm>
            <a:off x="-9123" y="0"/>
            <a:ext cx="12210246" cy="6940378"/>
          </a:xfrm>
          <a:prstGeom prst="rect">
            <a:avLst/>
          </a:prstGeom>
          <a:gradFill flip="none" rotWithShape="1">
            <a:gsLst>
              <a:gs pos="6500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L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6FC0501-11D2-FB45-9002-920A965A0499}"/>
              </a:ext>
            </a:extLst>
          </p:cNvPr>
          <p:cNvSpPr txBox="1"/>
          <p:nvPr userDrawn="1"/>
        </p:nvSpPr>
        <p:spPr>
          <a:xfrm>
            <a:off x="11112500" y="1473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r" defTabSz="914400" rtl="1" eaLnBrk="1" latinLnBrk="0" hangingPunct="1"/>
            <a:endParaRPr lang="he-IL" dirty="0"/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B555B240-5919-DC4F-91A6-EC40F7F0C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8688" y="1387230"/>
            <a:ext cx="5330276" cy="26928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 rtl="1">
              <a:lnSpc>
                <a:spcPts val="4200"/>
              </a:lnSpc>
              <a:buClr>
                <a:schemeClr val="accent1"/>
              </a:buClr>
              <a:buFontTx/>
              <a:buNone/>
              <a:defRPr sz="36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1pPr>
            <a:lvl2pPr marL="4572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32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2pPr>
            <a:lvl3pPr marL="9144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32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3pPr>
            <a:lvl4pPr marL="13716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32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4pPr>
            <a:lvl5pPr marL="18288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3200" b="0" i="0">
                <a:solidFill>
                  <a:schemeClr val="tx1"/>
                </a:solidFill>
                <a:latin typeface="Fb Tipograf" panose="02020503050405020304" pitchFamily="18" charset="-79"/>
                <a:cs typeface="Fb Tipograf" panose="02020503050405020304" pitchFamily="18" charset="-79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e-IL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0FD3E4D-B654-72BB-9075-ADC50F5FC0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4236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70C0"/>
                </a:solidFill>
              </a:defRPr>
            </a:lvl1pPr>
          </a:lstStyle>
          <a:p>
            <a:fld id="{CC8EE3A1-B688-7B48-95AB-13C88146486C}" type="slidenum">
              <a:rPr lang="en-IL" smtClean="0"/>
              <a:pPr/>
              <a:t>‹#›</a:t>
            </a:fld>
            <a:endParaRPr lang="en-IL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5491357-A058-387D-FD66-DCB148E0E0CB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098688" y="4162095"/>
            <a:ext cx="5330276" cy="219425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 rtl="1">
              <a:lnSpc>
                <a:spcPts val="4200"/>
              </a:lnSpc>
              <a:buClr>
                <a:schemeClr val="accent1"/>
              </a:buClr>
              <a:buFontTx/>
              <a:buNone/>
              <a:defRPr sz="28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1pPr>
            <a:lvl2pPr marL="4572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28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2pPr>
            <a:lvl3pPr marL="9144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28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3pPr>
            <a:lvl4pPr marL="13716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28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4pPr>
            <a:lvl5pPr marL="1828800" indent="0" algn="r" rtl="1">
              <a:lnSpc>
                <a:spcPts val="2400"/>
              </a:lnSpc>
              <a:buClr>
                <a:schemeClr val="accent1"/>
              </a:buClr>
              <a:buFontTx/>
              <a:buNone/>
              <a:defRPr sz="2800" b="0" i="0">
                <a:solidFill>
                  <a:srgbClr val="1749A3"/>
                </a:solidFill>
                <a:latin typeface="Bahij Yakout" panose="02040503050201020203" pitchFamily="18" charset="-78"/>
                <a:cs typeface="Bahij Yakout" panose="02040503050201020203" pitchFamily="18" charset="-78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e-IL" dirty="0"/>
          </a:p>
        </p:txBody>
      </p:sp>
      <p:sp>
        <p:nvSpPr>
          <p:cNvPr id="2" name="Rectangle 9">
            <a:extLst>
              <a:ext uri="{FF2B5EF4-FFF2-40B4-BE49-F238E27FC236}">
                <a16:creationId xmlns:a16="http://schemas.microsoft.com/office/drawing/2014/main" id="{2AC5E7B0-608F-F08E-83D2-D81039067C92}"/>
              </a:ext>
            </a:extLst>
          </p:cNvPr>
          <p:cNvSpPr/>
          <p:nvPr userDrawn="1"/>
        </p:nvSpPr>
        <p:spPr>
          <a:xfrm>
            <a:off x="-107092" y="-62600"/>
            <a:ext cx="7664882" cy="6983199"/>
          </a:xfrm>
          <a:custGeom>
            <a:avLst/>
            <a:gdLst>
              <a:gd name="connsiteX0" fmla="*/ 0 w 6432331"/>
              <a:gd name="connsiteY0" fmla="*/ 0 h 7401910"/>
              <a:gd name="connsiteX1" fmla="*/ 6432331 w 6432331"/>
              <a:gd name="connsiteY1" fmla="*/ 0 h 7401910"/>
              <a:gd name="connsiteX2" fmla="*/ 6432331 w 6432331"/>
              <a:gd name="connsiteY2" fmla="*/ 7401910 h 7401910"/>
              <a:gd name="connsiteX3" fmla="*/ 0 w 6432331"/>
              <a:gd name="connsiteY3" fmla="*/ 7401910 h 7401910"/>
              <a:gd name="connsiteX4" fmla="*/ 0 w 6432331"/>
              <a:gd name="connsiteY4" fmla="*/ 0 h 7401910"/>
              <a:gd name="connsiteX0" fmla="*/ 0 w 6432331"/>
              <a:gd name="connsiteY0" fmla="*/ 0 h 7401910"/>
              <a:gd name="connsiteX1" fmla="*/ 3949262 w 6432331"/>
              <a:gd name="connsiteY1" fmla="*/ 47296 h 7401910"/>
              <a:gd name="connsiteX2" fmla="*/ 6432331 w 6432331"/>
              <a:gd name="connsiteY2" fmla="*/ 7401910 h 7401910"/>
              <a:gd name="connsiteX3" fmla="*/ 0 w 6432331"/>
              <a:gd name="connsiteY3" fmla="*/ 7401910 h 7401910"/>
              <a:gd name="connsiteX4" fmla="*/ 0 w 6432331"/>
              <a:gd name="connsiteY4" fmla="*/ 0 h 740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32331" h="7401910">
                <a:moveTo>
                  <a:pt x="0" y="0"/>
                </a:moveTo>
                <a:lnTo>
                  <a:pt x="3949262" y="47296"/>
                </a:lnTo>
                <a:lnTo>
                  <a:pt x="6432331" y="7401910"/>
                </a:lnTo>
                <a:lnTo>
                  <a:pt x="0" y="740191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38968"/>
            </a:schemeClr>
          </a:solidFill>
          <a:ln w="984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L" dirty="0"/>
              <a:t>c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4F0B83-4C6D-0331-A834-AD9CF9252B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03850" y="119188"/>
            <a:ext cx="832863" cy="46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19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28D130-A2C2-73A9-C509-B8D5836FF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IL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9BE65B-963C-4F40-CEFE-30DB0C762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L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4A58E-C37C-673F-9560-53A054D3E1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585593-3E0E-2DE3-AF9D-0D0A8CA1E5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CE6932-AD15-8D56-C966-6C8F2A93EF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357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53A4AA"/>
                </a:solidFill>
              </a:defRPr>
            </a:lvl1pPr>
          </a:lstStyle>
          <a:p>
            <a:fld id="{CC8EE3A1-B688-7B48-95AB-13C88146486C}" type="slidenum">
              <a:rPr lang="en-IL" smtClean="0"/>
              <a:pPr/>
              <a:t>‹#›</a:t>
            </a:fld>
            <a:endParaRPr lang="en-IL" dirty="0"/>
          </a:p>
        </p:txBody>
      </p:sp>
    </p:spTree>
    <p:extLst>
      <p:ext uri="{BB962C8B-B14F-4D97-AF65-F5344CB8AC3E}">
        <p14:creationId xmlns:p14="http://schemas.microsoft.com/office/powerpoint/2010/main" val="3456167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7" r:id="rId14"/>
    <p:sldLayoutId id="2147483666" r:id="rId15"/>
    <p:sldLayoutId id="2147483668" r:id="rId16"/>
    <p:sldLayoutId id="2147483665" r:id="rId17"/>
  </p:sldLayoutIdLst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  <p:hf hdr="0" ftr="0" dt="0"/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65000"/>
              <a:lumOff val="35000"/>
            </a:schemeClr>
          </a:solidFill>
          <a:latin typeface="Fb Tipograf" panose="02020503050405020304" pitchFamily="18" charset="-79"/>
          <a:ea typeface="+mj-ea"/>
          <a:cs typeface="Fb Tipograf" panose="02020503050405020304" pitchFamily="18" charset="-79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000" b="0" i="0" kern="1200">
          <a:solidFill>
            <a:schemeClr val="tx1"/>
          </a:solidFill>
          <a:latin typeface="Fb Tipograf" panose="02020503050405020304" pitchFamily="18" charset="-79"/>
          <a:ea typeface="+mn-ea"/>
          <a:cs typeface="Fb Tipograf" panose="02020503050405020304" pitchFamily="18" charset="-79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000" b="0" i="0" kern="1200">
          <a:solidFill>
            <a:schemeClr val="tx1"/>
          </a:solidFill>
          <a:latin typeface="Fb Tipograf" panose="02020503050405020304" pitchFamily="18" charset="-79"/>
          <a:ea typeface="+mn-ea"/>
          <a:cs typeface="Fb Tipograf" panose="02020503050405020304" pitchFamily="18" charset="-79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Fb Tipograf" panose="02020503050405020304" pitchFamily="18" charset="-79"/>
          <a:ea typeface="+mn-ea"/>
          <a:cs typeface="Fb Tipograf" panose="02020503050405020304" pitchFamily="18" charset="-79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Fb Tipograf" panose="02020503050405020304" pitchFamily="18" charset="-79"/>
          <a:ea typeface="+mn-ea"/>
          <a:cs typeface="Fb Tipograf" panose="02020503050405020304" pitchFamily="18" charset="-79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Fb Tipograf" panose="02020503050405020304" pitchFamily="18" charset="-79"/>
          <a:ea typeface="+mn-ea"/>
          <a:cs typeface="Fb Tipograf" panose="02020503050405020304" pitchFamily="18" charset="-79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I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Relationship Id="rId14" Type="http://schemas.openxmlformats.org/officeDocument/2006/relationships/image" Target="../media/image19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7" Type="http://schemas.openxmlformats.org/officeDocument/2006/relationships/image" Target="../media/image32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1.png"/><Relationship Id="rId5" Type="http://schemas.openxmlformats.org/officeDocument/2006/relationships/image" Target="../media/image30.sv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10" Type="http://schemas.openxmlformats.org/officeDocument/2006/relationships/image" Target="../media/image40.svg"/><Relationship Id="rId4" Type="http://schemas.openxmlformats.org/officeDocument/2006/relationships/image" Target="../media/image34.svg"/><Relationship Id="rId9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0.svg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0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svg"/><Relationship Id="rId13" Type="http://schemas.openxmlformats.org/officeDocument/2006/relationships/image" Target="../media/image53.png"/><Relationship Id="rId18" Type="http://schemas.openxmlformats.org/officeDocument/2006/relationships/image" Target="../media/image58.sv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12" Type="http://schemas.openxmlformats.org/officeDocument/2006/relationships/image" Target="../media/image52.svg"/><Relationship Id="rId17" Type="http://schemas.openxmlformats.org/officeDocument/2006/relationships/image" Target="../media/image57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56.sv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6.sv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5" Type="http://schemas.openxmlformats.org/officeDocument/2006/relationships/image" Target="../media/image55.png"/><Relationship Id="rId10" Type="http://schemas.openxmlformats.org/officeDocument/2006/relationships/image" Target="../media/image50.svg"/><Relationship Id="rId4" Type="http://schemas.openxmlformats.org/officeDocument/2006/relationships/image" Target="../media/image44.svg"/><Relationship Id="rId9" Type="http://schemas.openxmlformats.org/officeDocument/2006/relationships/image" Target="../media/image49.png"/><Relationship Id="rId14" Type="http://schemas.openxmlformats.org/officeDocument/2006/relationships/image" Target="../media/image54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svg"/><Relationship Id="rId13" Type="http://schemas.openxmlformats.org/officeDocument/2006/relationships/image" Target="../media/image53.png"/><Relationship Id="rId18" Type="http://schemas.openxmlformats.org/officeDocument/2006/relationships/image" Target="../media/image58.svg"/><Relationship Id="rId3" Type="http://schemas.openxmlformats.org/officeDocument/2006/relationships/image" Target="../media/image43.png"/><Relationship Id="rId7" Type="http://schemas.openxmlformats.org/officeDocument/2006/relationships/image" Target="../media/image51.png"/><Relationship Id="rId12" Type="http://schemas.openxmlformats.org/officeDocument/2006/relationships/image" Target="../media/image50.svg"/><Relationship Id="rId17" Type="http://schemas.openxmlformats.org/officeDocument/2006/relationships/image" Target="../media/image57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56.sv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6.svg"/><Relationship Id="rId11" Type="http://schemas.openxmlformats.org/officeDocument/2006/relationships/image" Target="../media/image49.png"/><Relationship Id="rId5" Type="http://schemas.openxmlformats.org/officeDocument/2006/relationships/image" Target="../media/image45.png"/><Relationship Id="rId15" Type="http://schemas.openxmlformats.org/officeDocument/2006/relationships/image" Target="../media/image55.png"/><Relationship Id="rId10" Type="http://schemas.openxmlformats.org/officeDocument/2006/relationships/image" Target="../media/image48.svg"/><Relationship Id="rId4" Type="http://schemas.openxmlformats.org/officeDocument/2006/relationships/image" Target="../media/image44.svg"/><Relationship Id="rId9" Type="http://schemas.openxmlformats.org/officeDocument/2006/relationships/image" Target="../media/image47.png"/><Relationship Id="rId14" Type="http://schemas.openxmlformats.org/officeDocument/2006/relationships/image" Target="../media/image54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2.svg"/><Relationship Id="rId5" Type="http://schemas.openxmlformats.org/officeDocument/2006/relationships/image" Target="../media/image61.png"/><Relationship Id="rId4" Type="http://schemas.openxmlformats.org/officeDocument/2006/relationships/image" Target="../media/image60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svg"/><Relationship Id="rId3" Type="http://schemas.openxmlformats.org/officeDocument/2006/relationships/image" Target="../media/image63.png"/><Relationship Id="rId7" Type="http://schemas.openxmlformats.org/officeDocument/2006/relationships/image" Target="../media/image61.png"/><Relationship Id="rId12" Type="http://schemas.openxmlformats.org/officeDocument/2006/relationships/image" Target="../media/image68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6.svg"/><Relationship Id="rId11" Type="http://schemas.openxmlformats.org/officeDocument/2006/relationships/image" Target="../media/image67.png"/><Relationship Id="rId5" Type="http://schemas.openxmlformats.org/officeDocument/2006/relationships/image" Target="../media/image65.png"/><Relationship Id="rId10" Type="http://schemas.openxmlformats.org/officeDocument/2006/relationships/image" Target="../media/image60.svg"/><Relationship Id="rId4" Type="http://schemas.openxmlformats.org/officeDocument/2006/relationships/image" Target="../media/image64.svg"/><Relationship Id="rId9" Type="http://schemas.openxmlformats.org/officeDocument/2006/relationships/image" Target="../media/image5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sv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2.svg"/><Relationship Id="rId5" Type="http://schemas.openxmlformats.org/officeDocument/2006/relationships/image" Target="../media/image71.png"/><Relationship Id="rId4" Type="http://schemas.openxmlformats.org/officeDocument/2006/relationships/image" Target="../media/image70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63.pn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6.svg"/><Relationship Id="rId5" Type="http://schemas.openxmlformats.org/officeDocument/2006/relationships/image" Target="../media/image65.png"/><Relationship Id="rId4" Type="http://schemas.openxmlformats.org/officeDocument/2006/relationships/image" Target="../media/image64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63.pn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6.svg"/><Relationship Id="rId5" Type="http://schemas.openxmlformats.org/officeDocument/2006/relationships/image" Target="../media/image65.png"/><Relationship Id="rId4" Type="http://schemas.openxmlformats.org/officeDocument/2006/relationships/image" Target="../media/image64.svg"/><Relationship Id="rId9" Type="http://schemas.openxmlformats.org/officeDocument/2006/relationships/image" Target="../media/image7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0.sv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75.png"/><Relationship Id="rId7" Type="http://schemas.openxmlformats.org/officeDocument/2006/relationships/image" Target="../media/image66.sv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5.png"/><Relationship Id="rId5" Type="http://schemas.openxmlformats.org/officeDocument/2006/relationships/image" Target="../media/image64.svg"/><Relationship Id="rId4" Type="http://schemas.openxmlformats.org/officeDocument/2006/relationships/image" Target="../media/image63.png"/><Relationship Id="rId9" Type="http://schemas.openxmlformats.org/officeDocument/2006/relationships/image" Target="../media/image7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6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svg"/><Relationship Id="rId13" Type="http://schemas.openxmlformats.org/officeDocument/2006/relationships/image" Target="../media/image61.png"/><Relationship Id="rId3" Type="http://schemas.openxmlformats.org/officeDocument/2006/relationships/image" Target="../media/image63.png"/><Relationship Id="rId7" Type="http://schemas.openxmlformats.org/officeDocument/2006/relationships/image" Target="../media/image87.png"/><Relationship Id="rId12" Type="http://schemas.openxmlformats.org/officeDocument/2006/relationships/image" Target="../media/image92.svg"/><Relationship Id="rId2" Type="http://schemas.openxmlformats.org/officeDocument/2006/relationships/notesSlide" Target="../notesSlides/notesSlide24.xml"/><Relationship Id="rId16" Type="http://schemas.openxmlformats.org/officeDocument/2006/relationships/image" Target="../media/image60.sv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6.svg"/><Relationship Id="rId11" Type="http://schemas.openxmlformats.org/officeDocument/2006/relationships/image" Target="../media/image91.png"/><Relationship Id="rId5" Type="http://schemas.openxmlformats.org/officeDocument/2006/relationships/image" Target="../media/image65.png"/><Relationship Id="rId15" Type="http://schemas.openxmlformats.org/officeDocument/2006/relationships/image" Target="../media/image59.png"/><Relationship Id="rId10" Type="http://schemas.openxmlformats.org/officeDocument/2006/relationships/image" Target="../media/image90.svg"/><Relationship Id="rId4" Type="http://schemas.openxmlformats.org/officeDocument/2006/relationships/image" Target="../media/image64.svg"/><Relationship Id="rId9" Type="http://schemas.openxmlformats.org/officeDocument/2006/relationships/image" Target="../media/image89.png"/><Relationship Id="rId14" Type="http://schemas.openxmlformats.org/officeDocument/2006/relationships/image" Target="../media/image62.sv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67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68.svg"/><Relationship Id="rId9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12" Type="http://schemas.openxmlformats.org/officeDocument/2006/relationships/image" Target="../media/image19.sv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5.svg"/><Relationship Id="rId11" Type="http://schemas.openxmlformats.org/officeDocument/2006/relationships/image" Target="../media/image18.png"/><Relationship Id="rId5" Type="http://schemas.openxmlformats.org/officeDocument/2006/relationships/image" Target="../media/image14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93.png"/><Relationship Id="rId7" Type="http://schemas.openxmlformats.org/officeDocument/2006/relationships/image" Target="../media/image97.sv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6.png"/><Relationship Id="rId11" Type="http://schemas.openxmlformats.org/officeDocument/2006/relationships/image" Target="../media/image101.svg"/><Relationship Id="rId5" Type="http://schemas.openxmlformats.org/officeDocument/2006/relationships/image" Target="../media/image95.emf"/><Relationship Id="rId10" Type="http://schemas.openxmlformats.org/officeDocument/2006/relationships/image" Target="../media/image100.png"/><Relationship Id="rId4" Type="http://schemas.openxmlformats.org/officeDocument/2006/relationships/image" Target="../media/image94.svg"/><Relationship Id="rId9" Type="http://schemas.openxmlformats.org/officeDocument/2006/relationships/image" Target="../media/image9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CA88DD6-C44D-7212-EFC9-EEBBE23C1C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algn="r"/>
            <a:r>
              <a:rPr lang="he-IL" sz="4400" dirty="0">
                <a:solidFill>
                  <a:srgbClr val="0E6DB5"/>
                </a:solidFill>
                <a:latin typeface="Fb Tipograf"/>
                <a:ea typeface="Calibri"/>
                <a:cs typeface="Fb Tipograf"/>
              </a:rPr>
              <a:t>שלום, וברוכים הבאים </a:t>
            </a:r>
            <a:br>
              <a:rPr lang="en-US" sz="4400" dirty="0">
                <a:ea typeface="Calibri" panose="020F0502020204030204" pitchFamily="34" charset="0"/>
              </a:rPr>
            </a:br>
            <a:r>
              <a:rPr lang="he-IL" sz="4400" dirty="0">
                <a:solidFill>
                  <a:srgbClr val="0E6DB5"/>
                </a:solidFill>
                <a:latin typeface="Fb Tipograf"/>
                <a:ea typeface="Calibri"/>
                <a:cs typeface="Fb Tipograf"/>
              </a:rPr>
              <a:t>למרכז הבחינות של </a:t>
            </a:r>
            <a:r>
              <a:rPr lang="he-IL" sz="4400">
                <a:solidFill>
                  <a:srgbClr val="0E6DB5"/>
                </a:solidFill>
                <a:latin typeface="Fb Tipograf"/>
                <a:ea typeface="Calibri"/>
                <a:cs typeface="Fb Tipograf"/>
              </a:rPr>
              <a:t>מאל</a:t>
            </a:r>
            <a:r>
              <a:rPr lang="he-IL" sz="4400">
                <a:solidFill>
                  <a:srgbClr val="0E6DB5"/>
                </a:solidFill>
                <a:latin typeface="Arial"/>
                <a:ea typeface="Calibri" panose="020F0502020204030204" pitchFamily="34" charset="0"/>
                <a:cs typeface="Arial"/>
              </a:rPr>
              <a:t>"</a:t>
            </a:r>
            <a:r>
              <a:rPr lang="he-IL" sz="4400">
                <a:solidFill>
                  <a:srgbClr val="0E6DB5"/>
                </a:solidFill>
                <a:latin typeface="Fb Tipograf"/>
                <a:ea typeface="Calibri"/>
                <a:cs typeface="Fb Tipograf"/>
              </a:rPr>
              <a:t>ו</a:t>
            </a:r>
            <a:r>
              <a:rPr lang="he-IL" sz="4400" dirty="0">
                <a:solidFill>
                  <a:srgbClr val="0E6DB5"/>
                </a:solidFill>
                <a:latin typeface="Fb Tipograf"/>
                <a:ea typeface="Calibri"/>
                <a:cs typeface="Fb Tipograf"/>
              </a:rPr>
              <a:t>.</a:t>
            </a:r>
            <a:br>
              <a:rPr lang="he-IL" sz="4400" dirty="0">
                <a:ea typeface="Calibri" panose="020F0502020204030204" pitchFamily="34" charset="0"/>
              </a:rPr>
            </a:br>
            <a:br>
              <a:rPr lang="en-IL" sz="4400" dirty="0">
                <a:ea typeface="Calibri" panose="020F0502020204030204" pitchFamily="34" charset="0"/>
              </a:rPr>
            </a:br>
            <a:endParaRPr lang="en-IL" sz="4400" dirty="0">
              <a:solidFill>
                <a:srgbClr val="0E6DB5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476F66-2D64-7E36-ECBF-ACF406A9EB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1</a:t>
            </a:fld>
            <a:endParaRPr lang="en-IL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11A74C-EF84-7551-C947-297CDF8D373D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pPr algn="r"/>
            <a:r>
              <a:rPr lang="ar-JO" dirty="0">
                <a:solidFill>
                  <a:srgbClr val="0E6DB5"/>
                </a:solidFill>
              </a:rPr>
              <a:t>مرحبًا، وأهلًا وسهلًا بكم في مركز الامتحانات التابع للمركز القطري للامتحانات والتقييم.</a:t>
            </a:r>
            <a:endParaRPr lang="en-IL" dirty="0">
              <a:solidFill>
                <a:srgbClr val="0E6DB5"/>
              </a:solidFill>
            </a:endParaRPr>
          </a:p>
          <a:p>
            <a:pPr marL="0" indent="0" algn="r" defTabSz="91440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en-IL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F833B2E3-1E83-4D7D-16E1-0B79B602E8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5119" y="2311800"/>
            <a:ext cx="4906191" cy="3255248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969B0DE-8203-059B-D387-498F335AB8DE}"/>
              </a:ext>
            </a:extLst>
          </p:cNvPr>
          <p:cNvCxnSpPr/>
          <p:nvPr/>
        </p:nvCxnSpPr>
        <p:spPr>
          <a:xfrm>
            <a:off x="7101840" y="3210560"/>
            <a:ext cx="4338320" cy="0"/>
          </a:xfrm>
          <a:prstGeom prst="line">
            <a:avLst/>
          </a:prstGeom>
          <a:ln w="15875">
            <a:solidFill>
              <a:srgbClr val="ED9A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>
            <a:extLst>
              <a:ext uri="{FF2B5EF4-FFF2-40B4-BE49-F238E27FC236}">
                <a16:creationId xmlns:a16="http://schemas.microsoft.com/office/drawing/2014/main" id="{EE1BB5FC-6469-24C2-9AD4-D960977F4E87}"/>
              </a:ext>
            </a:extLst>
          </p:cNvPr>
          <p:cNvSpPr txBox="1">
            <a:spLocks/>
          </p:cNvSpPr>
          <p:nvPr/>
        </p:nvSpPr>
        <p:spPr>
          <a:xfrm>
            <a:off x="9834880" y="90488"/>
            <a:ext cx="2021001" cy="3962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>
                    <a:lumMod val="65000"/>
                    <a:lumOff val="35000"/>
                  </a:schemeClr>
                </a:solidFill>
                <a:latin typeface="Fb Tipograf" panose="02020503050405020304" pitchFamily="18" charset="-79"/>
                <a:ea typeface="+mj-ea"/>
                <a:cs typeface="Fb Tipograf" panose="02020503050405020304" pitchFamily="18" charset="-79"/>
              </a:defRPr>
            </a:lvl1pPr>
          </a:lstStyle>
          <a:p>
            <a:r>
              <a:rPr lang="he-IL" sz="800" dirty="0">
                <a:solidFill>
                  <a:schemeClr val="bg1"/>
                </a:solidFill>
                <a:ea typeface="Calibri" panose="020F0502020204030204" pitchFamily="34" charset="0"/>
              </a:rPr>
              <a:t>בס׳׳ד</a:t>
            </a:r>
            <a:endParaRPr lang="en-IL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23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2">
            <a:extLst>
              <a:ext uri="{FF2B5EF4-FFF2-40B4-BE49-F238E27FC236}">
                <a16:creationId xmlns:a16="http://schemas.microsoft.com/office/drawing/2014/main" id="{A434FB98-3788-290B-9FB1-DAA05B42B6F6}"/>
              </a:ext>
            </a:extLst>
          </p:cNvPr>
          <p:cNvSpPr txBox="1">
            <a:spLocks/>
          </p:cNvSpPr>
          <p:nvPr/>
        </p:nvSpPr>
        <p:spPr>
          <a:xfrm>
            <a:off x="1569214" y="556221"/>
            <a:ext cx="5410081" cy="27455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r" defTabSz="914400" rtl="1" eaLnBrk="1" latinLnBrk="0" hangingPunct="1">
              <a:lnSpc>
                <a:spcPts val="2400"/>
              </a:lnSpc>
              <a:spcBef>
                <a:spcPts val="1000"/>
              </a:spcBef>
              <a:buClr>
                <a:srgbClr val="53A4AA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>
              <a:buClr>
                <a:schemeClr val="accent2"/>
              </a:buClr>
            </a:pPr>
            <a:endParaRPr lang="he-IL" sz="3600" dirty="0">
              <a:solidFill>
                <a:srgbClr val="1749A3"/>
              </a:solidFill>
            </a:endParaRP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0358D3B6-D6D4-1C0F-42B8-940345F71A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3600" dirty="0">
                <a:solidFill>
                  <a:prstClr val="black"/>
                </a:solidFill>
              </a:rPr>
              <a:t>בהגיעכם למרכז הבחינות </a:t>
            </a:r>
            <a:br>
              <a:rPr lang="en-US" sz="3600" dirty="0">
                <a:solidFill>
                  <a:prstClr val="black"/>
                </a:solidFill>
              </a:rPr>
            </a:br>
            <a:r>
              <a:rPr lang="he-IL" sz="3600" dirty="0">
                <a:solidFill>
                  <a:prstClr val="black"/>
                </a:solidFill>
              </a:rPr>
              <a:t>ודאו כי נרשמתם והזדהיתם </a:t>
            </a:r>
            <a:br>
              <a:rPr lang="en-US" sz="3600" dirty="0">
                <a:solidFill>
                  <a:prstClr val="black"/>
                </a:solidFill>
              </a:rPr>
            </a:br>
            <a:r>
              <a:rPr lang="he-IL" sz="3600" dirty="0">
                <a:solidFill>
                  <a:prstClr val="black"/>
                </a:solidFill>
              </a:rPr>
              <a:t>בעמדת הקבלה. </a:t>
            </a:r>
          </a:p>
          <a:p>
            <a:endParaRPr lang="en-IL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749D3DC-16B5-1989-63E3-ABA05BD74A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2</a:t>
            </a:fld>
            <a:endParaRPr lang="en-IL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42405-3BDB-BBD1-D710-6B027FC8F4FA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pPr>
              <a:buClr>
                <a:srgbClr val="4472C4"/>
              </a:buClr>
              <a:defRPr/>
            </a:pPr>
            <a:r>
              <a:rPr kumimoji="0" lang="ar-JO" sz="3600" b="0" i="0" u="none" strike="noStrike" kern="1200" cap="none" spc="0" normalizeH="0" baseline="0" noProof="0" dirty="0">
                <a:ln>
                  <a:noFill/>
                </a:ln>
                <a:solidFill>
                  <a:srgbClr val="1749A3"/>
                </a:solidFill>
                <a:effectLst/>
                <a:uLnTx/>
                <a:uFillTx/>
                <a:latin typeface="Bahij Yakout"/>
                <a:cs typeface="Bahij Yakout"/>
              </a:rPr>
              <a:t>مع وصولكم إلى مركز الامتحانات تأكدوا أنّكم تسجّلتم وعرّفتم عن أنفسكم في مكتب</a:t>
            </a:r>
            <a:r>
              <a:rPr lang="ar-JO" dirty="0">
                <a:latin typeface="Bahij Yakout"/>
                <a:cs typeface="Bahij Yakout"/>
              </a:rPr>
              <a:t> </a:t>
            </a:r>
            <a:r>
              <a:rPr lang="he-IL">
                <a:latin typeface="Bahij Yakout"/>
              </a:rPr>
              <a:t>الاستقبال.</a:t>
            </a:r>
            <a:endParaRPr lang="he-IL">
              <a:latin typeface="Bahij Yakout"/>
              <a:cs typeface="Fb Tipograf"/>
            </a:endParaRPr>
          </a:p>
          <a:p>
            <a:pPr marL="0" indent="0" defTabSz="45720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sz="3600" dirty="0">
              <a:solidFill>
                <a:srgbClr val="1749A3"/>
              </a:solidFill>
            </a:endParaRPr>
          </a:p>
          <a:p>
            <a:pPr algn="l" rtl="0">
              <a:buClr>
                <a:schemeClr val="accent2"/>
              </a:buClr>
            </a:pPr>
            <a:endParaRPr lang="he-IL" sz="3600" dirty="0">
              <a:solidFill>
                <a:srgbClr val="1749A3"/>
              </a:solidFill>
            </a:endParaRPr>
          </a:p>
          <a:p>
            <a:pPr marL="0" indent="0" algn="l" defTabSz="914400" rtl="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en-IL" dirty="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94B7FB16-041C-AC3D-19E5-51538ADCF1F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"/>
                    </a14:imgEffect>
                  </a14:imgLayer>
                </a14:imgProps>
              </a:ext>
            </a:extLst>
          </a:blip>
          <a:srcRect l="27074" r="7690"/>
          <a:stretch/>
        </p:blipFill>
        <p:spPr>
          <a:xfrm>
            <a:off x="-27432" y="0"/>
            <a:ext cx="8155024" cy="6995160"/>
          </a:xfrm>
          <a:custGeom>
            <a:avLst/>
            <a:gdLst>
              <a:gd name="connsiteX0" fmla="*/ 0 w 8155024"/>
              <a:gd name="connsiteY0" fmla="*/ 0 h 7031736"/>
              <a:gd name="connsiteX1" fmla="*/ 4733544 w 8155024"/>
              <a:gd name="connsiteY1" fmla="*/ 0 h 7031736"/>
              <a:gd name="connsiteX2" fmla="*/ 7732776 w 8155024"/>
              <a:gd name="connsiteY2" fmla="*/ 7013448 h 7031736"/>
              <a:gd name="connsiteX3" fmla="*/ 8155024 w 8155024"/>
              <a:gd name="connsiteY3" fmla="*/ 7031736 h 7031736"/>
              <a:gd name="connsiteX4" fmla="*/ 0 w 8155024"/>
              <a:gd name="connsiteY4" fmla="*/ 7031736 h 7031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55024" h="7031736">
                <a:moveTo>
                  <a:pt x="0" y="0"/>
                </a:moveTo>
                <a:lnTo>
                  <a:pt x="4733544" y="0"/>
                </a:lnTo>
                <a:lnTo>
                  <a:pt x="7732776" y="7013448"/>
                </a:lnTo>
                <a:lnTo>
                  <a:pt x="8155024" y="7031736"/>
                </a:lnTo>
                <a:lnTo>
                  <a:pt x="0" y="7031736"/>
                </a:lnTo>
                <a:close/>
              </a:path>
            </a:pathLst>
          </a:custGeom>
          <a:ln>
            <a:noFill/>
          </a:ln>
          <a:effectLst>
            <a:outerShdw sx="1000" sy="1000" algn="tl" rotWithShape="0">
              <a:srgbClr val="333333"/>
            </a:outerShdw>
            <a:softEdge rad="0"/>
          </a:effectLst>
        </p:spPr>
      </p:pic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A19105FB-1297-3054-D10B-F2F5E253BC33}"/>
              </a:ext>
            </a:extLst>
          </p:cNvPr>
          <p:cNvCxnSpPr/>
          <p:nvPr/>
        </p:nvCxnSpPr>
        <p:spPr>
          <a:xfrm>
            <a:off x="4649164" y="0"/>
            <a:ext cx="2965839" cy="6947941"/>
          </a:xfrm>
          <a:prstGeom prst="line">
            <a:avLst/>
          </a:prstGeom>
          <a:ln w="698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AAE4021-E048-F080-A237-9E602283A359}"/>
              </a:ext>
            </a:extLst>
          </p:cNvPr>
          <p:cNvCxnSpPr>
            <a:cxnSpLocks/>
          </p:cNvCxnSpPr>
          <p:nvPr/>
        </p:nvCxnSpPr>
        <p:spPr>
          <a:xfrm>
            <a:off x="4725675" y="-1"/>
            <a:ext cx="2965839" cy="6947941"/>
          </a:xfrm>
          <a:prstGeom prst="line">
            <a:avLst/>
          </a:prstGeom>
          <a:ln w="698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487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AE5C57CE-4E65-E1F1-4AD0-6DAFAA45E7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182645" y="2370399"/>
            <a:ext cx="3633196" cy="2117202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E7A2465-BA90-1AD3-9D6C-A4BEFE747C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3</a:t>
            </a:fld>
            <a:endParaRPr lang="en-IL" dirty="0"/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id="{4F0854E5-337D-A8E5-08C3-E8E3363BA5B3}"/>
              </a:ext>
            </a:extLst>
          </p:cNvPr>
          <p:cNvSpPr txBox="1">
            <a:spLocks/>
          </p:cNvSpPr>
          <p:nvPr/>
        </p:nvSpPr>
        <p:spPr>
          <a:xfrm>
            <a:off x="5807242" y="1609388"/>
            <a:ext cx="5650408" cy="8623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1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  <a:defRPr sz="3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000"/>
              </a:lnSpc>
            </a:pPr>
            <a:r>
              <a:rPr lang="he-IL" sz="5400" b="1" dirty="0">
                <a:solidFill>
                  <a:srgbClr val="E95E4F"/>
                </a:solidFill>
              </a:rPr>
              <a:t>בלי תעודת זהות </a:t>
            </a:r>
            <a:endParaRPr lang="en-IL" sz="5400" b="1" dirty="0">
              <a:solidFill>
                <a:srgbClr val="E95E4F"/>
              </a:solidFill>
            </a:endParaRPr>
          </a:p>
        </p:txBody>
      </p:sp>
      <p:sp>
        <p:nvSpPr>
          <p:cNvPr id="23" name="Content Placeholder 15">
            <a:extLst>
              <a:ext uri="{FF2B5EF4-FFF2-40B4-BE49-F238E27FC236}">
                <a16:creationId xmlns:a16="http://schemas.microsoft.com/office/drawing/2014/main" id="{A366B6BB-C5F6-B7E9-9140-8BBCAFCEC6A2}"/>
              </a:ext>
            </a:extLst>
          </p:cNvPr>
          <p:cNvSpPr txBox="1">
            <a:spLocks/>
          </p:cNvSpPr>
          <p:nvPr/>
        </p:nvSpPr>
        <p:spPr>
          <a:xfrm>
            <a:off x="9224211" y="1062507"/>
            <a:ext cx="2233439" cy="7403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1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  <a:defRPr sz="3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0" lang="he-IL" sz="5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זכרו, </a:t>
            </a:r>
            <a:endParaRPr lang="en-IL" sz="5400" b="1" dirty="0"/>
          </a:p>
          <a:p>
            <a:endParaRPr lang="en-IL" dirty="0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5D74DFD7-6272-FFC0-5648-2704D5069B75}"/>
              </a:ext>
            </a:extLst>
          </p:cNvPr>
          <p:cNvGrpSpPr/>
          <p:nvPr/>
        </p:nvGrpSpPr>
        <p:grpSpPr>
          <a:xfrm>
            <a:off x="11457650" y="1005840"/>
            <a:ext cx="477432" cy="584775"/>
            <a:chOff x="11328489" y="2025156"/>
            <a:chExt cx="594360" cy="727992"/>
          </a:xfrm>
          <a:solidFill>
            <a:schemeClr val="accent2"/>
          </a:solidFill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0BE0F4CA-2B4B-B9AD-4CDB-3F20B24CC28E}"/>
                </a:ext>
              </a:extLst>
            </p:cNvPr>
            <p:cNvSpPr/>
            <p:nvPr/>
          </p:nvSpPr>
          <p:spPr>
            <a:xfrm>
              <a:off x="11328489" y="2103120"/>
              <a:ext cx="594360" cy="594360"/>
            </a:xfrm>
            <a:prstGeom prst="ellipse">
              <a:avLst/>
            </a:prstGeom>
            <a:solidFill>
              <a:srgbClr val="E95E4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1" eaLnBrk="1" latinLnBrk="0" hangingPunct="1"/>
              <a:endParaRPr lang="en-IL">
                <a:solidFill>
                  <a:srgbClr val="E95E4F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577623F-A30B-8403-9B67-B56350A2FD79}"/>
                </a:ext>
              </a:extLst>
            </p:cNvPr>
            <p:cNvSpPr txBox="1"/>
            <p:nvPr/>
          </p:nvSpPr>
          <p:spPr>
            <a:xfrm>
              <a:off x="11438941" y="2025156"/>
              <a:ext cx="407501" cy="7279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IL" sz="3200" b="1" dirty="0">
                  <a:solidFill>
                    <a:schemeClr val="bg1"/>
                  </a:solidFill>
                  <a:latin typeface="Fb Tipograf Black" panose="02020503050405020304" pitchFamily="18" charset="-79"/>
                  <a:cs typeface="Fb Tipograf Black" panose="02020503050405020304" pitchFamily="18" charset="-79"/>
                </a:rPr>
                <a:t>!</a:t>
              </a:r>
            </a:p>
          </p:txBody>
        </p:sp>
      </p:grpSp>
      <p:sp>
        <p:nvSpPr>
          <p:cNvPr id="31" name="Content Placeholder 7">
            <a:extLst>
              <a:ext uri="{FF2B5EF4-FFF2-40B4-BE49-F238E27FC236}">
                <a16:creationId xmlns:a16="http://schemas.microsoft.com/office/drawing/2014/main" id="{DB76F242-076B-E8BC-7F6C-059237EEC1A7}"/>
              </a:ext>
            </a:extLst>
          </p:cNvPr>
          <p:cNvSpPr txBox="1">
            <a:spLocks/>
          </p:cNvSpPr>
          <p:nvPr/>
        </p:nvSpPr>
        <p:spPr>
          <a:xfrm>
            <a:off x="6870215" y="4281341"/>
            <a:ext cx="4418636" cy="19345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1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  <a:defRPr sz="3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JO" sz="4000" b="1" dirty="0"/>
              <a:t>انتباه! </a:t>
            </a:r>
            <a:endParaRPr lang="he-IL" sz="4000" b="1" dirty="0"/>
          </a:p>
          <a:p>
            <a:pPr algn="r"/>
            <a:r>
              <a:rPr lang="ar-JO" b="1" dirty="0">
                <a:solidFill>
                  <a:srgbClr val="E95E4F"/>
                </a:solidFill>
              </a:rPr>
              <a:t>من دون بطاقة هويّة لا يمكنكم تقديم الامتحان. </a:t>
            </a:r>
            <a:endParaRPr lang="en-US" dirty="0"/>
          </a:p>
          <a:p>
            <a:endParaRPr lang="en-IL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9E53059-4D23-E13D-CC3C-A50A9BA9BEDD}"/>
              </a:ext>
            </a:extLst>
          </p:cNvPr>
          <p:cNvSpPr txBox="1"/>
          <p:nvPr/>
        </p:nvSpPr>
        <p:spPr>
          <a:xfrm>
            <a:off x="6563868" y="2323317"/>
            <a:ext cx="4893782" cy="7580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ts val="5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he-IL" sz="5400" b="1" dirty="0">
                <a:solidFill>
                  <a:srgbClr val="E95E4F"/>
                </a:solidFill>
                <a:latin typeface="Fb Tipograf" panose="02020503050405020304" pitchFamily="18" charset="-79"/>
                <a:cs typeface="Fb Tipograf" panose="02020503050405020304" pitchFamily="18" charset="-79"/>
              </a:rPr>
              <a:t>לא תוכלו להיבחן.</a:t>
            </a:r>
            <a:r>
              <a:rPr lang="en-US" sz="5400" b="1" dirty="0">
                <a:solidFill>
                  <a:srgbClr val="E95E4F"/>
                </a:solidFill>
                <a:latin typeface="Fb Tipograf" panose="02020503050405020304" pitchFamily="18" charset="-79"/>
                <a:cs typeface="Fb Tipograf" panose="02020503050405020304" pitchFamily="18" charset="-79"/>
              </a:rPr>
              <a:t> </a:t>
            </a:r>
            <a:endParaRPr lang="en-IL" sz="5400" b="1" dirty="0">
              <a:solidFill>
                <a:srgbClr val="E95E4F"/>
              </a:solidFill>
              <a:latin typeface="Fb Tipograf" panose="02020503050405020304" pitchFamily="18" charset="-79"/>
              <a:cs typeface="Fb Tipograf" panose="02020503050405020304" pitchFamily="18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4903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AE5C57CE-4E65-E1F1-4AD0-6DAFAA45E7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00629" y="1899921"/>
            <a:ext cx="4810363" cy="2803182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E7A2465-BA90-1AD3-9D6C-A4BEFE747C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4</a:t>
            </a:fld>
            <a:endParaRPr lang="en-IL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01B08E4-0823-27D7-C2B6-494DBAC2E7ED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959600" y="4163990"/>
            <a:ext cx="4347290" cy="2449310"/>
          </a:xfrm>
        </p:spPr>
        <p:txBody>
          <a:bodyPr>
            <a:normAutofit fontScale="55000" lnSpcReduction="20000"/>
          </a:bodyPr>
          <a:lstStyle/>
          <a:p>
            <a:r>
              <a:rPr lang="ar-JO" sz="5100" dirty="0">
                <a:latin typeface="Bahij Yakout" panose="02040503050201020203" pitchFamily="18" charset="-78"/>
                <a:cs typeface="Bahij Yakout" panose="02040503050201020203" pitchFamily="18" charset="-78"/>
              </a:rPr>
              <a:t>بعد الانتهاء من التسجيل ستحصلون على لاصقة وعليها رقم. احتفظوا بالرقم لأنّكم ستستخدمونه لدخول غرفة الامتحان. </a:t>
            </a:r>
            <a:r>
              <a:rPr lang="he-IL" sz="5100" dirty="0">
                <a:solidFill>
                  <a:prstClr val="black"/>
                </a:solidFill>
                <a:latin typeface="Bahij Yakout" panose="02040503050201020203" pitchFamily="18" charset="-78"/>
              </a:rPr>
              <a:t> </a:t>
            </a:r>
          </a:p>
          <a:p>
            <a:pPr algn="r"/>
            <a:endParaRPr lang="en-US" sz="3600" dirty="0">
              <a:latin typeface="Bahij Yakout" panose="02040503050201020203" pitchFamily="18" charset="-78"/>
              <a:cs typeface="Bahij Yakout" panose="02040503050201020203" pitchFamily="18" charset="-78"/>
            </a:endParaRPr>
          </a:p>
          <a:p>
            <a:pPr marL="0" indent="0" defTabSz="91440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en-IL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AE05DDA-B8FB-2A60-133D-7814DE89E618}"/>
              </a:ext>
            </a:extLst>
          </p:cNvPr>
          <p:cNvGrpSpPr/>
          <p:nvPr/>
        </p:nvGrpSpPr>
        <p:grpSpPr>
          <a:xfrm>
            <a:off x="1064877" y="3775452"/>
            <a:ext cx="1435033" cy="1784436"/>
            <a:chOff x="4118823" y="1063953"/>
            <a:chExt cx="1064302" cy="1323439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473A37E8-6509-7A53-6689-212C224F3A20}"/>
                </a:ext>
              </a:extLst>
            </p:cNvPr>
            <p:cNvSpPr/>
            <p:nvPr/>
          </p:nvSpPr>
          <p:spPr>
            <a:xfrm>
              <a:off x="4118823" y="1229194"/>
              <a:ext cx="1064302" cy="786983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L" sz="8000" dirty="0">
                <a:solidFill>
                  <a:schemeClr val="tx1"/>
                </a:solidFill>
                <a:latin typeface="Adine Kirnberg" panose="02000505020000020002" pitchFamily="2" charset="0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9ACAA4E7-E3CF-CBFF-F6C6-B10F81795AB7}"/>
                </a:ext>
              </a:extLst>
            </p:cNvPr>
            <p:cNvSpPr txBox="1"/>
            <p:nvPr/>
          </p:nvSpPr>
          <p:spPr>
            <a:xfrm>
              <a:off x="4118823" y="1063953"/>
              <a:ext cx="977833" cy="1323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IL" sz="8000" dirty="0">
                  <a:solidFill>
                    <a:schemeClr val="tx1"/>
                  </a:solidFill>
                  <a:latin typeface="Adine Kirnberg" panose="02000505020000020002" pitchFamily="2" charset="0"/>
                  <a:ea typeface="Brush Script MT" panose="03060802040406070304" pitchFamily="66" charset="-122"/>
                  <a:cs typeface="Brush Script MT" panose="03060802040406070304" pitchFamily="66" charset="-122"/>
                </a:rPr>
                <a:t>202</a:t>
              </a:r>
            </a:p>
          </p:txBody>
        </p:sp>
      </p:grpSp>
      <p:sp>
        <p:nvSpPr>
          <p:cNvPr id="6" name="Content Placeholder 15">
            <a:extLst>
              <a:ext uri="{FF2B5EF4-FFF2-40B4-BE49-F238E27FC236}">
                <a16:creationId xmlns:a16="http://schemas.microsoft.com/office/drawing/2014/main" id="{E7E8C56F-8CD2-4999-2D73-4FB6C6FCC562}"/>
              </a:ext>
            </a:extLst>
          </p:cNvPr>
          <p:cNvSpPr txBox="1">
            <a:spLocks/>
          </p:cNvSpPr>
          <p:nvPr/>
        </p:nvSpPr>
        <p:spPr>
          <a:xfrm>
            <a:off x="5028954" y="1352560"/>
            <a:ext cx="6367321" cy="4152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1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  <a:defRPr sz="3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3200" dirty="0">
                <a:solidFill>
                  <a:prstClr val="black"/>
                </a:solidFill>
              </a:rPr>
              <a:t>בסיום הרישום </a:t>
            </a:r>
            <a:br>
              <a:rPr lang="en-US" sz="3200" dirty="0">
                <a:solidFill>
                  <a:prstClr val="black"/>
                </a:solidFill>
              </a:rPr>
            </a:br>
            <a:r>
              <a:rPr lang="he-IL" sz="3200" dirty="0">
                <a:solidFill>
                  <a:prstClr val="black"/>
                </a:solidFill>
              </a:rPr>
              <a:t>תקבלו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he-IL" sz="3200" dirty="0">
                <a:solidFill>
                  <a:prstClr val="black"/>
                </a:solidFill>
              </a:rPr>
              <a:t>מדבקה ועליה מספר. </a:t>
            </a:r>
          </a:p>
          <a:p>
            <a:r>
              <a:rPr lang="he-IL" sz="3200" dirty="0">
                <a:solidFill>
                  <a:prstClr val="black"/>
                </a:solidFill>
              </a:rPr>
              <a:t>שמרו על המספר, כי הוא ישמש </a:t>
            </a:r>
            <a:br>
              <a:rPr lang="en-US" sz="3200" dirty="0">
                <a:solidFill>
                  <a:prstClr val="black"/>
                </a:solidFill>
              </a:rPr>
            </a:br>
            <a:r>
              <a:rPr lang="he-IL" sz="3200" dirty="0">
                <a:solidFill>
                  <a:prstClr val="black"/>
                </a:solidFill>
              </a:rPr>
              <a:t>אתכם לכניסה לחדר הבחינה. </a:t>
            </a:r>
          </a:p>
          <a:p>
            <a:endParaRPr lang="he-IL" sz="3200" dirty="0">
              <a:solidFill>
                <a:prstClr val="black"/>
              </a:solidFill>
            </a:endParaRPr>
          </a:p>
          <a:p>
            <a:endParaRPr lang="en-IL" sz="3200" dirty="0"/>
          </a:p>
        </p:txBody>
      </p:sp>
    </p:spTree>
    <p:extLst>
      <p:ext uri="{BB962C8B-B14F-4D97-AF65-F5344CB8AC3E}">
        <p14:creationId xmlns:p14="http://schemas.microsoft.com/office/powerpoint/2010/main" val="363923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2">
            <a:extLst>
              <a:ext uri="{FF2B5EF4-FFF2-40B4-BE49-F238E27FC236}">
                <a16:creationId xmlns:a16="http://schemas.microsoft.com/office/drawing/2014/main" id="{A434FB98-3788-290B-9FB1-DAA05B42B6F6}"/>
              </a:ext>
            </a:extLst>
          </p:cNvPr>
          <p:cNvSpPr txBox="1">
            <a:spLocks/>
          </p:cNvSpPr>
          <p:nvPr/>
        </p:nvSpPr>
        <p:spPr>
          <a:xfrm>
            <a:off x="5341434" y="2903473"/>
            <a:ext cx="6407570" cy="27455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r" defTabSz="914400" rtl="1" eaLnBrk="1" latinLnBrk="0" hangingPunct="1">
              <a:lnSpc>
                <a:spcPts val="2400"/>
              </a:lnSpc>
              <a:spcBef>
                <a:spcPts val="1000"/>
              </a:spcBef>
              <a:buClr>
                <a:srgbClr val="53A4AA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algn="l" rtl="0">
              <a:buClr>
                <a:schemeClr val="accent2"/>
              </a:buClr>
            </a:pPr>
            <a:endParaRPr lang="he-IL" dirty="0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CD6EC60B-2495-CFF0-1DCD-6E779878163C}"/>
              </a:ext>
            </a:extLst>
          </p:cNvPr>
          <p:cNvSpPr/>
          <p:nvPr/>
        </p:nvSpPr>
        <p:spPr>
          <a:xfrm>
            <a:off x="369837" y="2125725"/>
            <a:ext cx="5292425" cy="3132089"/>
          </a:xfrm>
          <a:custGeom>
            <a:avLst/>
            <a:gdLst>
              <a:gd name="connsiteX0" fmla="*/ 5200337 w 5292425"/>
              <a:gd name="connsiteY0" fmla="*/ 1438084 h 3132089"/>
              <a:gd name="connsiteX1" fmla="*/ 4754472 w 5292425"/>
              <a:gd name="connsiteY1" fmla="*/ 834453 h 3132089"/>
              <a:gd name="connsiteX2" fmla="*/ 4697423 w 5292425"/>
              <a:gd name="connsiteY2" fmla="*/ 370376 h 3132089"/>
              <a:gd name="connsiteX3" fmla="*/ 3404241 w 5292425"/>
              <a:gd name="connsiteY3" fmla="*/ 90788 h 3132089"/>
              <a:gd name="connsiteX4" fmla="*/ 2120411 w 5292425"/>
              <a:gd name="connsiteY4" fmla="*/ 572154 h 3132089"/>
              <a:gd name="connsiteX5" fmla="*/ 1340957 w 5292425"/>
              <a:gd name="connsiteY5" fmla="*/ 408501 h 3132089"/>
              <a:gd name="connsiteX6" fmla="*/ 1112282 w 5292425"/>
              <a:gd name="connsiteY6" fmla="*/ 425934 h 3132089"/>
              <a:gd name="connsiteX7" fmla="*/ 521385 w 5292425"/>
              <a:gd name="connsiteY7" fmla="*/ 1044647 h 3132089"/>
              <a:gd name="connsiteX8" fmla="*/ 428461 w 5292425"/>
              <a:gd name="connsiteY8" fmla="*/ 1739948 h 3132089"/>
              <a:gd name="connsiteX9" fmla="*/ 11541 w 5292425"/>
              <a:gd name="connsiteY9" fmla="*/ 2436951 h 3132089"/>
              <a:gd name="connsiteX10" fmla="*/ 507668 w 5292425"/>
              <a:gd name="connsiteY10" fmla="*/ 3079954 h 3132089"/>
              <a:gd name="connsiteX11" fmla="*/ 1200745 w 5292425"/>
              <a:gd name="connsiteY11" fmla="*/ 2938338 h 3132089"/>
              <a:gd name="connsiteX12" fmla="*/ 1810322 w 5292425"/>
              <a:gd name="connsiteY12" fmla="*/ 2791782 h 3132089"/>
              <a:gd name="connsiteX13" fmla="*/ 3093337 w 5292425"/>
              <a:gd name="connsiteY13" fmla="*/ 2970038 h 3132089"/>
              <a:gd name="connsiteX14" fmla="*/ 4182903 w 5292425"/>
              <a:gd name="connsiteY14" fmla="*/ 3129685 h 3132089"/>
              <a:gd name="connsiteX15" fmla="*/ 4829099 w 5292425"/>
              <a:gd name="connsiteY15" fmla="*/ 2843743 h 3132089"/>
              <a:gd name="connsiteX16" fmla="*/ 5200313 w 5292425"/>
              <a:gd name="connsiteY16" fmla="*/ 1438108 h 3132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292425" h="3132089">
                <a:moveTo>
                  <a:pt x="5200337" y="1438084"/>
                </a:moveTo>
                <a:cubicBezTo>
                  <a:pt x="5059884" y="1239160"/>
                  <a:pt x="4762194" y="1132576"/>
                  <a:pt x="4754472" y="834453"/>
                </a:cubicBezTo>
                <a:cubicBezTo>
                  <a:pt x="4749436" y="640732"/>
                  <a:pt x="4836125" y="535731"/>
                  <a:pt x="4697423" y="370376"/>
                </a:cubicBezTo>
                <a:cubicBezTo>
                  <a:pt x="4362132" y="-29343"/>
                  <a:pt x="3845429" y="-76197"/>
                  <a:pt x="3404241" y="90788"/>
                </a:cubicBezTo>
                <a:cubicBezTo>
                  <a:pt x="2963196" y="257725"/>
                  <a:pt x="2610759" y="592319"/>
                  <a:pt x="2120411" y="572154"/>
                </a:cubicBezTo>
                <a:cubicBezTo>
                  <a:pt x="1853367" y="561172"/>
                  <a:pt x="1605291" y="432624"/>
                  <a:pt x="1340957" y="408501"/>
                </a:cubicBezTo>
                <a:cubicBezTo>
                  <a:pt x="1259520" y="401068"/>
                  <a:pt x="1183431" y="407446"/>
                  <a:pt x="1112282" y="425934"/>
                </a:cubicBezTo>
                <a:cubicBezTo>
                  <a:pt x="845550" y="495231"/>
                  <a:pt x="610064" y="755492"/>
                  <a:pt x="521385" y="1044647"/>
                </a:cubicBezTo>
                <a:cubicBezTo>
                  <a:pt x="449492" y="1279036"/>
                  <a:pt x="541336" y="1510427"/>
                  <a:pt x="428461" y="1739948"/>
                </a:cubicBezTo>
                <a:cubicBezTo>
                  <a:pt x="308153" y="1984599"/>
                  <a:pt x="71228" y="2154510"/>
                  <a:pt x="11541" y="2436951"/>
                </a:cubicBezTo>
                <a:cubicBezTo>
                  <a:pt x="-60112" y="2775933"/>
                  <a:pt x="213622" y="3070723"/>
                  <a:pt x="507668" y="3079954"/>
                </a:cubicBezTo>
                <a:cubicBezTo>
                  <a:pt x="694834" y="3085829"/>
                  <a:pt x="1041756" y="3055496"/>
                  <a:pt x="1200745" y="2938338"/>
                </a:cubicBezTo>
                <a:cubicBezTo>
                  <a:pt x="1394337" y="2795691"/>
                  <a:pt x="1584620" y="2786315"/>
                  <a:pt x="1810322" y="2791782"/>
                </a:cubicBezTo>
                <a:cubicBezTo>
                  <a:pt x="2239856" y="2802189"/>
                  <a:pt x="2669343" y="2900237"/>
                  <a:pt x="3093337" y="2970038"/>
                </a:cubicBezTo>
                <a:cubicBezTo>
                  <a:pt x="3456638" y="3029863"/>
                  <a:pt x="3814711" y="3118440"/>
                  <a:pt x="4182903" y="3129685"/>
                </a:cubicBezTo>
                <a:cubicBezTo>
                  <a:pt x="4453304" y="3137934"/>
                  <a:pt x="4682771" y="3141651"/>
                  <a:pt x="4829099" y="2843743"/>
                </a:cubicBezTo>
                <a:cubicBezTo>
                  <a:pt x="5003986" y="2487641"/>
                  <a:pt x="5494910" y="1855356"/>
                  <a:pt x="5200313" y="1438108"/>
                </a:cubicBezTo>
                <a:close/>
              </a:path>
            </a:pathLst>
          </a:custGeom>
          <a:gradFill>
            <a:gsLst>
              <a:gs pos="0">
                <a:srgbClr val="DAE3FE"/>
              </a:gs>
              <a:gs pos="50000">
                <a:srgbClr val="E1E9FD"/>
              </a:gs>
              <a:gs pos="100000">
                <a:srgbClr val="E9EFFD"/>
              </a:gs>
            </a:gsLst>
            <a:lin ang="19440795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marL="0" algn="l" defTabSz="914400" rtl="0" eaLnBrk="1" latinLnBrk="0" hangingPunct="1"/>
            <a:endParaRPr lang="en-IL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D3587C7-19D9-A464-878B-0C465992C40C}"/>
              </a:ext>
            </a:extLst>
          </p:cNvPr>
          <p:cNvGrpSpPr/>
          <p:nvPr/>
        </p:nvGrpSpPr>
        <p:grpSpPr>
          <a:xfrm>
            <a:off x="4479525" y="3873957"/>
            <a:ext cx="595806" cy="1360568"/>
            <a:chOff x="4479525" y="3873957"/>
            <a:chExt cx="595806" cy="1360568"/>
          </a:xfrm>
        </p:grpSpPr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4F1E8F2B-0488-FA72-0757-5DD810E56225}"/>
                </a:ext>
              </a:extLst>
            </p:cNvPr>
            <p:cNvSpPr/>
            <p:nvPr/>
          </p:nvSpPr>
          <p:spPr>
            <a:xfrm>
              <a:off x="4479525" y="3873957"/>
              <a:ext cx="595806" cy="1360568"/>
            </a:xfrm>
            <a:custGeom>
              <a:avLst/>
              <a:gdLst>
                <a:gd name="connsiteX0" fmla="*/ 144053 w 329815"/>
                <a:gd name="connsiteY0" fmla="*/ 4208 h 987536"/>
                <a:gd name="connsiteX1" fmla="*/ 158321 w 329815"/>
                <a:gd name="connsiteY1" fmla="*/ 7301 h 987536"/>
                <a:gd name="connsiteX2" fmla="*/ 236904 w 329815"/>
                <a:gd name="connsiteY2" fmla="*/ 400666 h 987536"/>
                <a:gd name="connsiteX3" fmla="*/ 247839 w 329815"/>
                <a:gd name="connsiteY3" fmla="*/ 987536 h 987536"/>
                <a:gd name="connsiteX4" fmla="*/ 144053 w 329815"/>
                <a:gd name="connsiteY4" fmla="*/ 4208 h 987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9815" h="987536">
                  <a:moveTo>
                    <a:pt x="144053" y="4208"/>
                  </a:moveTo>
                  <a:cubicBezTo>
                    <a:pt x="147506" y="-2818"/>
                    <a:pt x="158105" y="-540"/>
                    <a:pt x="158321" y="7301"/>
                  </a:cubicBezTo>
                  <a:cubicBezTo>
                    <a:pt x="160479" y="82905"/>
                    <a:pt x="172349" y="280990"/>
                    <a:pt x="236904" y="400666"/>
                  </a:cubicBezTo>
                  <a:cubicBezTo>
                    <a:pt x="342009" y="595538"/>
                    <a:pt x="373951" y="877260"/>
                    <a:pt x="247839" y="987536"/>
                  </a:cubicBezTo>
                  <a:cubicBezTo>
                    <a:pt x="247839" y="987536"/>
                    <a:pt x="-232341" y="769093"/>
                    <a:pt x="144053" y="4208"/>
                  </a:cubicBezTo>
                  <a:close/>
                </a:path>
              </a:pathLst>
            </a:custGeom>
            <a:solidFill>
              <a:srgbClr val="BDD0FB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8270932A-B357-91F0-60FD-FB384CBB18B5}"/>
                </a:ext>
              </a:extLst>
            </p:cNvPr>
            <p:cNvSpPr/>
            <p:nvPr/>
          </p:nvSpPr>
          <p:spPr>
            <a:xfrm>
              <a:off x="4599614" y="4352328"/>
              <a:ext cx="118142" cy="795215"/>
            </a:xfrm>
            <a:custGeom>
              <a:avLst/>
              <a:gdLst>
                <a:gd name="connsiteX0" fmla="*/ 17226 w 118142"/>
                <a:gd name="connsiteY0" fmla="*/ 4373 h 795215"/>
                <a:gd name="connsiteX1" fmla="*/ 16914 w 118142"/>
                <a:gd name="connsiteY1" fmla="*/ 10056 h 795215"/>
                <a:gd name="connsiteX2" fmla="*/ 16674 w 118142"/>
                <a:gd name="connsiteY2" fmla="*/ 16291 h 795215"/>
                <a:gd name="connsiteX3" fmla="*/ 16314 w 118142"/>
                <a:gd name="connsiteY3" fmla="*/ 28783 h 795215"/>
                <a:gd name="connsiteX4" fmla="*/ 15739 w 118142"/>
                <a:gd name="connsiteY4" fmla="*/ 53769 h 795215"/>
                <a:gd name="connsiteX5" fmla="*/ 15499 w 118142"/>
                <a:gd name="connsiteY5" fmla="*/ 103788 h 795215"/>
                <a:gd name="connsiteX6" fmla="*/ 17226 w 118142"/>
                <a:gd name="connsiteY6" fmla="*/ 203730 h 795215"/>
                <a:gd name="connsiteX7" fmla="*/ 30631 w 118142"/>
                <a:gd name="connsiteY7" fmla="*/ 402918 h 795215"/>
                <a:gd name="connsiteX8" fmla="*/ 61205 w 118142"/>
                <a:gd name="connsiteY8" fmla="*/ 599780 h 795215"/>
                <a:gd name="connsiteX9" fmla="*/ 117895 w 118142"/>
                <a:gd name="connsiteY9" fmla="*/ 790552 h 795215"/>
                <a:gd name="connsiteX10" fmla="*/ 116048 w 118142"/>
                <a:gd name="connsiteY10" fmla="*/ 794964 h 795215"/>
                <a:gd name="connsiteX11" fmla="*/ 111756 w 118142"/>
                <a:gd name="connsiteY11" fmla="*/ 793381 h 795215"/>
                <a:gd name="connsiteX12" fmla="*/ 72093 w 118142"/>
                <a:gd name="connsiteY12" fmla="*/ 700633 h 795215"/>
                <a:gd name="connsiteX13" fmla="*/ 43460 w 118142"/>
                <a:gd name="connsiteY13" fmla="*/ 603832 h 795215"/>
                <a:gd name="connsiteX14" fmla="*/ 10151 w 118142"/>
                <a:gd name="connsiteY14" fmla="*/ 405052 h 795215"/>
                <a:gd name="connsiteX15" fmla="*/ 8 w 118142"/>
                <a:gd name="connsiteY15" fmla="*/ 204041 h 795215"/>
                <a:gd name="connsiteX16" fmla="*/ 2310 w 118142"/>
                <a:gd name="connsiteY16" fmla="*/ 103500 h 795215"/>
                <a:gd name="connsiteX17" fmla="*/ 5475 w 118142"/>
                <a:gd name="connsiteY17" fmla="*/ 53313 h 795215"/>
                <a:gd name="connsiteX18" fmla="*/ 7586 w 118142"/>
                <a:gd name="connsiteY18" fmla="*/ 28256 h 795215"/>
                <a:gd name="connsiteX19" fmla="*/ 8928 w 118142"/>
                <a:gd name="connsiteY19" fmla="*/ 15739 h 795215"/>
                <a:gd name="connsiteX20" fmla="*/ 9672 w 118142"/>
                <a:gd name="connsiteY20" fmla="*/ 9481 h 795215"/>
                <a:gd name="connsiteX21" fmla="*/ 10655 w 118142"/>
                <a:gd name="connsiteY21" fmla="*/ 2695 h 795215"/>
                <a:gd name="connsiteX22" fmla="*/ 14540 w 118142"/>
                <a:gd name="connsiteY22" fmla="*/ 57 h 795215"/>
                <a:gd name="connsiteX23" fmla="*/ 17226 w 118142"/>
                <a:gd name="connsiteY23" fmla="*/ 3510 h 795215"/>
                <a:gd name="connsiteX24" fmla="*/ 17178 w 118142"/>
                <a:gd name="connsiteY24" fmla="*/ 4421 h 795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8142" h="795215">
                  <a:moveTo>
                    <a:pt x="17226" y="4373"/>
                  </a:moveTo>
                  <a:lnTo>
                    <a:pt x="16914" y="10056"/>
                  </a:lnTo>
                  <a:lnTo>
                    <a:pt x="16674" y="16291"/>
                  </a:lnTo>
                  <a:lnTo>
                    <a:pt x="16314" y="28783"/>
                  </a:lnTo>
                  <a:lnTo>
                    <a:pt x="15739" y="53769"/>
                  </a:lnTo>
                  <a:cubicBezTo>
                    <a:pt x="15475" y="70434"/>
                    <a:pt x="15403" y="87123"/>
                    <a:pt x="15499" y="103788"/>
                  </a:cubicBezTo>
                  <a:cubicBezTo>
                    <a:pt x="15523" y="137118"/>
                    <a:pt x="16242" y="170448"/>
                    <a:pt x="17226" y="203730"/>
                  </a:cubicBezTo>
                  <a:cubicBezTo>
                    <a:pt x="19504" y="270317"/>
                    <a:pt x="23652" y="336785"/>
                    <a:pt x="30631" y="402918"/>
                  </a:cubicBezTo>
                  <a:cubicBezTo>
                    <a:pt x="37729" y="469026"/>
                    <a:pt x="47369" y="534823"/>
                    <a:pt x="61205" y="599780"/>
                  </a:cubicBezTo>
                  <a:cubicBezTo>
                    <a:pt x="75162" y="664666"/>
                    <a:pt x="93003" y="728760"/>
                    <a:pt x="117895" y="790552"/>
                  </a:cubicBezTo>
                  <a:cubicBezTo>
                    <a:pt x="118590" y="792278"/>
                    <a:pt x="117775" y="794244"/>
                    <a:pt x="116048" y="794964"/>
                  </a:cubicBezTo>
                  <a:cubicBezTo>
                    <a:pt x="114417" y="795635"/>
                    <a:pt x="112571" y="794916"/>
                    <a:pt x="111756" y="793381"/>
                  </a:cubicBezTo>
                  <a:cubicBezTo>
                    <a:pt x="96361" y="763480"/>
                    <a:pt x="83675" y="732260"/>
                    <a:pt x="72093" y="700633"/>
                  </a:cubicBezTo>
                  <a:cubicBezTo>
                    <a:pt x="60822" y="668886"/>
                    <a:pt x="51661" y="636467"/>
                    <a:pt x="43460" y="603832"/>
                  </a:cubicBezTo>
                  <a:cubicBezTo>
                    <a:pt x="27561" y="538419"/>
                    <a:pt x="16938" y="471855"/>
                    <a:pt x="10151" y="405052"/>
                  </a:cubicBezTo>
                  <a:cubicBezTo>
                    <a:pt x="3365" y="338224"/>
                    <a:pt x="56" y="271109"/>
                    <a:pt x="8" y="204041"/>
                  </a:cubicBezTo>
                  <a:cubicBezTo>
                    <a:pt x="-88" y="170495"/>
                    <a:pt x="703" y="136974"/>
                    <a:pt x="2310" y="103500"/>
                  </a:cubicBezTo>
                  <a:cubicBezTo>
                    <a:pt x="3197" y="86763"/>
                    <a:pt x="4228" y="70026"/>
                    <a:pt x="5475" y="53313"/>
                  </a:cubicBezTo>
                  <a:lnTo>
                    <a:pt x="7586" y="28256"/>
                  </a:lnTo>
                  <a:lnTo>
                    <a:pt x="8928" y="15739"/>
                  </a:lnTo>
                  <a:lnTo>
                    <a:pt x="9672" y="9481"/>
                  </a:lnTo>
                  <a:cubicBezTo>
                    <a:pt x="9984" y="7299"/>
                    <a:pt x="10127" y="5500"/>
                    <a:pt x="10655" y="2695"/>
                  </a:cubicBezTo>
                  <a:cubicBezTo>
                    <a:pt x="11015" y="896"/>
                    <a:pt x="12741" y="-278"/>
                    <a:pt x="14540" y="57"/>
                  </a:cubicBezTo>
                  <a:cubicBezTo>
                    <a:pt x="16194" y="369"/>
                    <a:pt x="17321" y="1856"/>
                    <a:pt x="17226" y="3510"/>
                  </a:cubicBezTo>
                  <a:lnTo>
                    <a:pt x="17178" y="4421"/>
                  </a:lnTo>
                  <a:close/>
                </a:path>
              </a:pathLst>
            </a:custGeom>
            <a:solidFill>
              <a:srgbClr val="DCE5FE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1613C31-CAF8-D581-AD59-0E872D1F01D5}"/>
              </a:ext>
            </a:extLst>
          </p:cNvPr>
          <p:cNvGrpSpPr/>
          <p:nvPr/>
        </p:nvGrpSpPr>
        <p:grpSpPr>
          <a:xfrm>
            <a:off x="4828775" y="3464649"/>
            <a:ext cx="1041884" cy="1763114"/>
            <a:chOff x="4690364" y="3471411"/>
            <a:chExt cx="1041884" cy="1763114"/>
          </a:xfrm>
        </p:grpSpPr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78186DF0-EBD0-AC3C-07A6-89B0890E8831}"/>
                </a:ext>
              </a:extLst>
            </p:cNvPr>
            <p:cNvSpPr/>
            <p:nvPr/>
          </p:nvSpPr>
          <p:spPr>
            <a:xfrm>
              <a:off x="4690364" y="3471411"/>
              <a:ext cx="1041884" cy="1763114"/>
            </a:xfrm>
            <a:custGeom>
              <a:avLst/>
              <a:gdLst>
                <a:gd name="connsiteX0" fmla="*/ 36975 w 576746"/>
                <a:gd name="connsiteY0" fmla="*/ 1279714 h 1279713"/>
                <a:gd name="connsiteX1" fmla="*/ 250687 w 576746"/>
                <a:gd name="connsiteY1" fmla="*/ 951834 h 1279713"/>
                <a:gd name="connsiteX2" fmla="*/ 574828 w 576746"/>
                <a:gd name="connsiteY2" fmla="*/ 14975 h 1279713"/>
                <a:gd name="connsiteX3" fmla="*/ 562837 w 576746"/>
                <a:gd name="connsiteY3" fmla="*/ 1260 h 1279713"/>
                <a:gd name="connsiteX4" fmla="*/ 101721 w 576746"/>
                <a:gd name="connsiteY4" fmla="*/ 501424 h 1279713"/>
                <a:gd name="connsiteX5" fmla="*/ 36975 w 576746"/>
                <a:gd name="connsiteY5" fmla="*/ 1279714 h 1279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6746" h="1279713">
                  <a:moveTo>
                    <a:pt x="36975" y="1279714"/>
                  </a:moveTo>
                  <a:cubicBezTo>
                    <a:pt x="36975" y="1279714"/>
                    <a:pt x="185413" y="1190347"/>
                    <a:pt x="250687" y="951834"/>
                  </a:cubicBezTo>
                  <a:cubicBezTo>
                    <a:pt x="311237" y="730513"/>
                    <a:pt x="439699" y="198218"/>
                    <a:pt x="574828" y="14975"/>
                  </a:cubicBezTo>
                  <a:cubicBezTo>
                    <a:pt x="580823" y="6847"/>
                    <a:pt x="571638" y="-3656"/>
                    <a:pt x="562837" y="1260"/>
                  </a:cubicBezTo>
                  <a:cubicBezTo>
                    <a:pt x="468451" y="54132"/>
                    <a:pt x="242485" y="205148"/>
                    <a:pt x="101721" y="501424"/>
                  </a:cubicBezTo>
                  <a:cubicBezTo>
                    <a:pt x="-79809" y="883496"/>
                    <a:pt x="36975" y="1279714"/>
                    <a:pt x="36975" y="1279714"/>
                  </a:cubicBezTo>
                  <a:close/>
                </a:path>
              </a:pathLst>
            </a:custGeom>
            <a:solidFill>
              <a:srgbClr val="91B3F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algn="l" defTabSz="914400" rtl="0" eaLnBrk="1" latinLnBrk="0" hangingPunct="1"/>
              <a:endParaRPr lang="en-IL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C0CB8A45-2218-3D38-A6E8-9EF90637315C}"/>
                </a:ext>
              </a:extLst>
            </p:cNvPr>
            <p:cNvSpPr/>
            <p:nvPr/>
          </p:nvSpPr>
          <p:spPr>
            <a:xfrm>
              <a:off x="4728376" y="4120598"/>
              <a:ext cx="400749" cy="1058847"/>
            </a:xfrm>
            <a:custGeom>
              <a:avLst/>
              <a:gdLst>
                <a:gd name="connsiteX0" fmla="*/ 400609 w 400749"/>
                <a:gd name="connsiteY0" fmla="*/ 779 h 1058847"/>
                <a:gd name="connsiteX1" fmla="*/ 352001 w 400749"/>
                <a:gd name="connsiteY1" fmla="*/ 52956 h 1058847"/>
                <a:gd name="connsiteX2" fmla="*/ 330083 w 400749"/>
                <a:gd name="connsiteY2" fmla="*/ 80987 h 1058847"/>
                <a:gd name="connsiteX3" fmla="*/ 309748 w 400749"/>
                <a:gd name="connsiteY3" fmla="*/ 110144 h 1058847"/>
                <a:gd name="connsiteX4" fmla="*/ 290612 w 400749"/>
                <a:gd name="connsiteY4" fmla="*/ 140045 h 1058847"/>
                <a:gd name="connsiteX5" fmla="*/ 272699 w 400749"/>
                <a:gd name="connsiteY5" fmla="*/ 170666 h 1058847"/>
                <a:gd name="connsiteX6" fmla="*/ 255889 w 400749"/>
                <a:gd name="connsiteY6" fmla="*/ 201886 h 1058847"/>
                <a:gd name="connsiteX7" fmla="*/ 240493 w 400749"/>
                <a:gd name="connsiteY7" fmla="*/ 233825 h 1058847"/>
                <a:gd name="connsiteX8" fmla="*/ 188816 w 400749"/>
                <a:gd name="connsiteY8" fmla="*/ 365682 h 1058847"/>
                <a:gd name="connsiteX9" fmla="*/ 168816 w 400749"/>
                <a:gd name="connsiteY9" fmla="*/ 433660 h 1058847"/>
                <a:gd name="connsiteX10" fmla="*/ 151215 w 400749"/>
                <a:gd name="connsiteY10" fmla="*/ 502790 h 1058847"/>
                <a:gd name="connsiteX11" fmla="*/ 119129 w 400749"/>
                <a:gd name="connsiteY11" fmla="*/ 642080 h 1058847"/>
                <a:gd name="connsiteX12" fmla="*/ 89130 w 400749"/>
                <a:gd name="connsiteY12" fmla="*/ 782018 h 1058847"/>
                <a:gd name="connsiteX13" fmla="*/ 73879 w 400749"/>
                <a:gd name="connsiteY13" fmla="*/ 852107 h 1058847"/>
                <a:gd name="connsiteX14" fmla="*/ 65773 w 400749"/>
                <a:gd name="connsiteY14" fmla="*/ 887115 h 1058847"/>
                <a:gd name="connsiteX15" fmla="*/ 56996 w 400749"/>
                <a:gd name="connsiteY15" fmla="*/ 922028 h 1058847"/>
                <a:gd name="connsiteX16" fmla="*/ 6326 w 400749"/>
                <a:gd name="connsiteY16" fmla="*/ 1057146 h 1058847"/>
                <a:gd name="connsiteX17" fmla="*/ 1698 w 400749"/>
                <a:gd name="connsiteY17" fmla="*/ 1058392 h 1058847"/>
                <a:gd name="connsiteX18" fmla="*/ 307 w 400749"/>
                <a:gd name="connsiteY18" fmla="*/ 1054053 h 1058847"/>
                <a:gd name="connsiteX19" fmla="*/ 355 w 400749"/>
                <a:gd name="connsiteY19" fmla="*/ 1053957 h 1058847"/>
                <a:gd name="connsiteX20" fmla="*/ 24743 w 400749"/>
                <a:gd name="connsiteY20" fmla="*/ 987513 h 1058847"/>
                <a:gd name="connsiteX21" fmla="*/ 41242 w 400749"/>
                <a:gd name="connsiteY21" fmla="*/ 918311 h 1058847"/>
                <a:gd name="connsiteX22" fmla="*/ 67572 w 400749"/>
                <a:gd name="connsiteY22" fmla="*/ 777774 h 1058847"/>
                <a:gd name="connsiteX23" fmla="*/ 80545 w 400749"/>
                <a:gd name="connsiteY23" fmla="*/ 707253 h 1058847"/>
                <a:gd name="connsiteX24" fmla="*/ 94598 w 400749"/>
                <a:gd name="connsiteY24" fmla="*/ 636853 h 1058847"/>
                <a:gd name="connsiteX25" fmla="*/ 125916 w 400749"/>
                <a:gd name="connsiteY25" fmla="*/ 496651 h 1058847"/>
                <a:gd name="connsiteX26" fmla="*/ 165124 w 400749"/>
                <a:gd name="connsiteY26" fmla="*/ 357769 h 1058847"/>
                <a:gd name="connsiteX27" fmla="*/ 177185 w 400749"/>
                <a:gd name="connsiteY27" fmla="*/ 323624 h 1058847"/>
                <a:gd name="connsiteX28" fmla="*/ 190878 w 400749"/>
                <a:gd name="connsiteY28" fmla="*/ 290078 h 1058847"/>
                <a:gd name="connsiteX29" fmla="*/ 205698 w 400749"/>
                <a:gd name="connsiteY29" fmla="*/ 257036 h 1058847"/>
                <a:gd name="connsiteX30" fmla="*/ 221573 w 400749"/>
                <a:gd name="connsiteY30" fmla="*/ 224497 h 1058847"/>
                <a:gd name="connsiteX31" fmla="*/ 298789 w 400749"/>
                <a:gd name="connsiteY31" fmla="*/ 102232 h 1058847"/>
                <a:gd name="connsiteX32" fmla="*/ 321571 w 400749"/>
                <a:gd name="connsiteY32" fmla="*/ 74177 h 1058847"/>
                <a:gd name="connsiteX33" fmla="*/ 345982 w 400749"/>
                <a:gd name="connsiteY33" fmla="*/ 47561 h 1058847"/>
                <a:gd name="connsiteX34" fmla="*/ 400106 w 400749"/>
                <a:gd name="connsiteY34" fmla="*/ 84 h 1058847"/>
                <a:gd name="connsiteX35" fmla="*/ 400681 w 400749"/>
                <a:gd name="connsiteY35" fmla="*/ 180 h 1058847"/>
                <a:gd name="connsiteX36" fmla="*/ 400609 w 400749"/>
                <a:gd name="connsiteY36" fmla="*/ 755 h 10588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00749" h="1058847">
                  <a:moveTo>
                    <a:pt x="400609" y="779"/>
                  </a:moveTo>
                  <a:cubicBezTo>
                    <a:pt x="382864" y="16725"/>
                    <a:pt x="366965" y="34517"/>
                    <a:pt x="352001" y="52956"/>
                  </a:cubicBezTo>
                  <a:cubicBezTo>
                    <a:pt x="344304" y="61972"/>
                    <a:pt x="337398" y="71683"/>
                    <a:pt x="330083" y="80987"/>
                  </a:cubicBezTo>
                  <a:cubicBezTo>
                    <a:pt x="323321" y="90746"/>
                    <a:pt x="316319" y="100289"/>
                    <a:pt x="309748" y="110144"/>
                  </a:cubicBezTo>
                  <a:cubicBezTo>
                    <a:pt x="303393" y="120143"/>
                    <a:pt x="296607" y="129854"/>
                    <a:pt x="290612" y="140045"/>
                  </a:cubicBezTo>
                  <a:cubicBezTo>
                    <a:pt x="284641" y="150284"/>
                    <a:pt x="278526" y="160403"/>
                    <a:pt x="272699" y="170666"/>
                  </a:cubicBezTo>
                  <a:lnTo>
                    <a:pt x="255889" y="201886"/>
                  </a:lnTo>
                  <a:cubicBezTo>
                    <a:pt x="250589" y="212460"/>
                    <a:pt x="245625" y="223178"/>
                    <a:pt x="240493" y="233825"/>
                  </a:cubicBezTo>
                  <a:cubicBezTo>
                    <a:pt x="220566" y="276650"/>
                    <a:pt x="203036" y="320602"/>
                    <a:pt x="188816" y="365682"/>
                  </a:cubicBezTo>
                  <a:cubicBezTo>
                    <a:pt x="180974" y="387982"/>
                    <a:pt x="175099" y="410905"/>
                    <a:pt x="168816" y="433660"/>
                  </a:cubicBezTo>
                  <a:cubicBezTo>
                    <a:pt x="162438" y="456368"/>
                    <a:pt x="157114" y="479771"/>
                    <a:pt x="151215" y="502790"/>
                  </a:cubicBezTo>
                  <a:cubicBezTo>
                    <a:pt x="140112" y="549116"/>
                    <a:pt x="129393" y="595538"/>
                    <a:pt x="119129" y="642080"/>
                  </a:cubicBezTo>
                  <a:lnTo>
                    <a:pt x="89130" y="782018"/>
                  </a:lnTo>
                  <a:cubicBezTo>
                    <a:pt x="84190" y="805397"/>
                    <a:pt x="79250" y="828776"/>
                    <a:pt x="73879" y="852107"/>
                  </a:cubicBezTo>
                  <a:cubicBezTo>
                    <a:pt x="71289" y="863784"/>
                    <a:pt x="68579" y="875462"/>
                    <a:pt x="65773" y="887115"/>
                  </a:cubicBezTo>
                  <a:cubicBezTo>
                    <a:pt x="63136" y="898793"/>
                    <a:pt x="60138" y="910422"/>
                    <a:pt x="56996" y="922028"/>
                  </a:cubicBezTo>
                  <a:cubicBezTo>
                    <a:pt x="44551" y="968258"/>
                    <a:pt x="30618" y="1015088"/>
                    <a:pt x="6326" y="1057146"/>
                  </a:cubicBezTo>
                  <a:cubicBezTo>
                    <a:pt x="5391" y="1058776"/>
                    <a:pt x="3329" y="1059328"/>
                    <a:pt x="1698" y="1058392"/>
                  </a:cubicBezTo>
                  <a:cubicBezTo>
                    <a:pt x="163" y="1057505"/>
                    <a:pt x="-412" y="1055611"/>
                    <a:pt x="307" y="1054053"/>
                  </a:cubicBezTo>
                  <a:lnTo>
                    <a:pt x="355" y="1053957"/>
                  </a:lnTo>
                  <a:cubicBezTo>
                    <a:pt x="10331" y="1032520"/>
                    <a:pt x="18005" y="1010172"/>
                    <a:pt x="24743" y="987513"/>
                  </a:cubicBezTo>
                  <a:cubicBezTo>
                    <a:pt x="31074" y="964685"/>
                    <a:pt x="36590" y="941642"/>
                    <a:pt x="41242" y="918311"/>
                  </a:cubicBezTo>
                  <a:cubicBezTo>
                    <a:pt x="50906" y="871769"/>
                    <a:pt x="58867" y="824723"/>
                    <a:pt x="67572" y="777774"/>
                  </a:cubicBezTo>
                  <a:lnTo>
                    <a:pt x="80545" y="707253"/>
                  </a:lnTo>
                  <a:cubicBezTo>
                    <a:pt x="85173" y="683779"/>
                    <a:pt x="89706" y="660304"/>
                    <a:pt x="94598" y="636853"/>
                  </a:cubicBezTo>
                  <a:cubicBezTo>
                    <a:pt x="103950" y="589903"/>
                    <a:pt x="114789" y="543241"/>
                    <a:pt x="125916" y="496651"/>
                  </a:cubicBezTo>
                  <a:cubicBezTo>
                    <a:pt x="137235" y="450277"/>
                    <a:pt x="149129" y="403376"/>
                    <a:pt x="165124" y="357769"/>
                  </a:cubicBezTo>
                  <a:cubicBezTo>
                    <a:pt x="169176" y="346403"/>
                    <a:pt x="172653" y="334821"/>
                    <a:pt x="177185" y="323624"/>
                  </a:cubicBezTo>
                  <a:lnTo>
                    <a:pt x="190878" y="290078"/>
                  </a:lnTo>
                  <a:cubicBezTo>
                    <a:pt x="195195" y="278808"/>
                    <a:pt x="200710" y="268018"/>
                    <a:pt x="205698" y="257036"/>
                  </a:cubicBezTo>
                  <a:cubicBezTo>
                    <a:pt x="210878" y="246126"/>
                    <a:pt x="215626" y="235024"/>
                    <a:pt x="221573" y="224497"/>
                  </a:cubicBezTo>
                  <a:cubicBezTo>
                    <a:pt x="243539" y="181504"/>
                    <a:pt x="269438" y="140501"/>
                    <a:pt x="298789" y="102232"/>
                  </a:cubicBezTo>
                  <a:cubicBezTo>
                    <a:pt x="306007" y="92592"/>
                    <a:pt x="313993" y="83504"/>
                    <a:pt x="321571" y="74177"/>
                  </a:cubicBezTo>
                  <a:cubicBezTo>
                    <a:pt x="329748" y="65305"/>
                    <a:pt x="337398" y="56025"/>
                    <a:pt x="345982" y="47561"/>
                  </a:cubicBezTo>
                  <a:cubicBezTo>
                    <a:pt x="362721" y="30296"/>
                    <a:pt x="380490" y="13943"/>
                    <a:pt x="400106" y="84"/>
                  </a:cubicBezTo>
                  <a:cubicBezTo>
                    <a:pt x="400298" y="-60"/>
                    <a:pt x="400561" y="-12"/>
                    <a:pt x="400681" y="180"/>
                  </a:cubicBezTo>
                  <a:cubicBezTo>
                    <a:pt x="400801" y="347"/>
                    <a:pt x="400753" y="611"/>
                    <a:pt x="400609" y="755"/>
                  </a:cubicBezTo>
                  <a:close/>
                </a:path>
              </a:pathLst>
            </a:custGeom>
            <a:solidFill>
              <a:srgbClr val="DCE5FE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</p:grpSp>
      <p:sp>
        <p:nvSpPr>
          <p:cNvPr id="10" name="Freeform 9">
            <a:extLst>
              <a:ext uri="{FF2B5EF4-FFF2-40B4-BE49-F238E27FC236}">
                <a16:creationId xmlns:a16="http://schemas.microsoft.com/office/drawing/2014/main" id="{6747FB71-2CC5-47DE-FF0B-ABFEB9B88227}"/>
              </a:ext>
            </a:extLst>
          </p:cNvPr>
          <p:cNvSpPr/>
          <p:nvPr/>
        </p:nvSpPr>
        <p:spPr>
          <a:xfrm>
            <a:off x="1678357" y="2979073"/>
            <a:ext cx="1041884" cy="1015867"/>
          </a:xfrm>
          <a:custGeom>
            <a:avLst/>
            <a:gdLst>
              <a:gd name="connsiteX0" fmla="*/ 1041885 w 1041884"/>
              <a:gd name="connsiteY0" fmla="*/ 937913 h 1015867"/>
              <a:gd name="connsiteX1" fmla="*/ 513457 w 1041884"/>
              <a:gd name="connsiteY1" fmla="*/ 991026 h 1015867"/>
              <a:gd name="connsiteX2" fmla="*/ 265813 w 1041884"/>
              <a:gd name="connsiteY2" fmla="*/ 1015867 h 1015867"/>
              <a:gd name="connsiteX3" fmla="*/ 6083 w 1041884"/>
              <a:gd name="connsiteY3" fmla="*/ 206118 h 1015867"/>
              <a:gd name="connsiteX4" fmla="*/ 43684 w 1041884"/>
              <a:gd name="connsiteY4" fmla="*/ 70760 h 1015867"/>
              <a:gd name="connsiteX5" fmla="*/ 81357 w 1041884"/>
              <a:gd name="connsiteY5" fmla="*/ 37790 h 1015867"/>
              <a:gd name="connsiteX6" fmla="*/ 112075 w 1041884"/>
              <a:gd name="connsiteY6" fmla="*/ 17912 h 1015867"/>
              <a:gd name="connsiteX7" fmla="*/ 140444 w 1041884"/>
              <a:gd name="connsiteY7" fmla="*/ 8776 h 1015867"/>
              <a:gd name="connsiteX8" fmla="*/ 141691 w 1041884"/>
              <a:gd name="connsiteY8" fmla="*/ 8440 h 1015867"/>
              <a:gd name="connsiteX9" fmla="*/ 142602 w 1041884"/>
              <a:gd name="connsiteY9" fmla="*/ 5179 h 1015867"/>
              <a:gd name="connsiteX10" fmla="*/ 165599 w 1041884"/>
              <a:gd name="connsiteY10" fmla="*/ 0 h 1015867"/>
              <a:gd name="connsiteX11" fmla="*/ 679592 w 1041884"/>
              <a:gd name="connsiteY11" fmla="*/ 0 h 1015867"/>
              <a:gd name="connsiteX12" fmla="*/ 802706 w 1041884"/>
              <a:gd name="connsiteY12" fmla="*/ 95985 h 1015867"/>
              <a:gd name="connsiteX13" fmla="*/ 1041885 w 1041884"/>
              <a:gd name="connsiteY13" fmla="*/ 937937 h 1015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41884" h="1015867">
                <a:moveTo>
                  <a:pt x="1041885" y="937913"/>
                </a:moveTo>
                <a:lnTo>
                  <a:pt x="513457" y="991026"/>
                </a:lnTo>
                <a:lnTo>
                  <a:pt x="265813" y="1015867"/>
                </a:lnTo>
                <a:lnTo>
                  <a:pt x="6083" y="206118"/>
                </a:lnTo>
                <a:cubicBezTo>
                  <a:pt x="-9433" y="157538"/>
                  <a:pt x="5315" y="104426"/>
                  <a:pt x="43684" y="70760"/>
                </a:cubicBezTo>
                <a:lnTo>
                  <a:pt x="81357" y="37790"/>
                </a:lnTo>
                <a:cubicBezTo>
                  <a:pt x="90661" y="29733"/>
                  <a:pt x="100996" y="23019"/>
                  <a:pt x="112075" y="17912"/>
                </a:cubicBezTo>
                <a:cubicBezTo>
                  <a:pt x="121140" y="13716"/>
                  <a:pt x="130612" y="10622"/>
                  <a:pt x="140444" y="8776"/>
                </a:cubicBezTo>
                <a:cubicBezTo>
                  <a:pt x="141283" y="8512"/>
                  <a:pt x="141691" y="8440"/>
                  <a:pt x="141691" y="8440"/>
                </a:cubicBezTo>
                <a:cubicBezTo>
                  <a:pt x="142027" y="8368"/>
                  <a:pt x="142290" y="5275"/>
                  <a:pt x="142602" y="5179"/>
                </a:cubicBezTo>
                <a:cubicBezTo>
                  <a:pt x="150156" y="3765"/>
                  <a:pt x="157782" y="0"/>
                  <a:pt x="165599" y="0"/>
                </a:cubicBezTo>
                <a:lnTo>
                  <a:pt x="679592" y="0"/>
                </a:lnTo>
                <a:cubicBezTo>
                  <a:pt x="736736" y="0"/>
                  <a:pt x="786999" y="41003"/>
                  <a:pt x="802706" y="95985"/>
                </a:cubicBezTo>
                <a:lnTo>
                  <a:pt x="1041885" y="937937"/>
                </a:lnTo>
                <a:close/>
              </a:path>
            </a:pathLst>
          </a:custGeom>
          <a:gradFill>
            <a:gsLst>
              <a:gs pos="0">
                <a:srgbClr val="09005D"/>
              </a:gs>
              <a:gs pos="50000">
                <a:srgbClr val="110777"/>
              </a:gs>
              <a:gs pos="100000">
                <a:srgbClr val="1A0F91"/>
              </a:gs>
            </a:gsLst>
            <a:lin ang="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marL="0" algn="r" defTabSz="914400" rtl="1" eaLnBrk="1" latinLnBrk="0" hangingPunct="1"/>
            <a:endParaRPr lang="en-IL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C833D9D3-26A4-4491-3930-472E1015F0B2}"/>
              </a:ext>
            </a:extLst>
          </p:cNvPr>
          <p:cNvSpPr/>
          <p:nvPr/>
        </p:nvSpPr>
        <p:spPr>
          <a:xfrm>
            <a:off x="1678357" y="2986977"/>
            <a:ext cx="513456" cy="1007962"/>
          </a:xfrm>
          <a:custGeom>
            <a:avLst/>
            <a:gdLst>
              <a:gd name="connsiteX0" fmla="*/ 513457 w 513456"/>
              <a:gd name="connsiteY0" fmla="*/ 983121 h 1007962"/>
              <a:gd name="connsiteX1" fmla="*/ 265813 w 513456"/>
              <a:gd name="connsiteY1" fmla="*/ 1007962 h 1007962"/>
              <a:gd name="connsiteX2" fmla="*/ 6083 w 513456"/>
              <a:gd name="connsiteY2" fmla="*/ 198213 h 1007962"/>
              <a:gd name="connsiteX3" fmla="*/ 43684 w 513456"/>
              <a:gd name="connsiteY3" fmla="*/ 62856 h 1007962"/>
              <a:gd name="connsiteX4" fmla="*/ 81357 w 513456"/>
              <a:gd name="connsiteY4" fmla="*/ 29885 h 1007962"/>
              <a:gd name="connsiteX5" fmla="*/ 112075 w 513456"/>
              <a:gd name="connsiteY5" fmla="*/ 10007 h 1007962"/>
              <a:gd name="connsiteX6" fmla="*/ 140444 w 513456"/>
              <a:gd name="connsiteY6" fmla="*/ 872 h 1007962"/>
              <a:gd name="connsiteX7" fmla="*/ 141691 w 513456"/>
              <a:gd name="connsiteY7" fmla="*/ 536 h 1007962"/>
              <a:gd name="connsiteX8" fmla="*/ 142602 w 513456"/>
              <a:gd name="connsiteY8" fmla="*/ 368 h 1007962"/>
              <a:gd name="connsiteX9" fmla="*/ 513433 w 513456"/>
              <a:gd name="connsiteY9" fmla="*/ 983145 h 1007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13456" h="1007962">
                <a:moveTo>
                  <a:pt x="513457" y="983121"/>
                </a:moveTo>
                <a:lnTo>
                  <a:pt x="265813" y="1007962"/>
                </a:lnTo>
                <a:lnTo>
                  <a:pt x="6083" y="198213"/>
                </a:lnTo>
                <a:cubicBezTo>
                  <a:pt x="-9433" y="149633"/>
                  <a:pt x="5315" y="96521"/>
                  <a:pt x="43684" y="62856"/>
                </a:cubicBezTo>
                <a:lnTo>
                  <a:pt x="81357" y="29885"/>
                </a:lnTo>
                <a:cubicBezTo>
                  <a:pt x="90661" y="21828"/>
                  <a:pt x="100996" y="15115"/>
                  <a:pt x="112075" y="10007"/>
                </a:cubicBezTo>
                <a:cubicBezTo>
                  <a:pt x="126583" y="5068"/>
                  <a:pt x="136991" y="1950"/>
                  <a:pt x="140444" y="872"/>
                </a:cubicBezTo>
                <a:cubicBezTo>
                  <a:pt x="141283" y="608"/>
                  <a:pt x="141691" y="536"/>
                  <a:pt x="141691" y="536"/>
                </a:cubicBezTo>
                <a:cubicBezTo>
                  <a:pt x="142027" y="464"/>
                  <a:pt x="142290" y="464"/>
                  <a:pt x="142602" y="368"/>
                </a:cubicBezTo>
                <a:cubicBezTo>
                  <a:pt x="276867" y="-20181"/>
                  <a:pt x="477438" y="826302"/>
                  <a:pt x="513433" y="983145"/>
                </a:cubicBezTo>
                <a:close/>
              </a:path>
            </a:pathLst>
          </a:custGeom>
          <a:gradFill>
            <a:gsLst>
              <a:gs pos="0">
                <a:srgbClr val="09005D"/>
              </a:gs>
              <a:gs pos="50000">
                <a:srgbClr val="110777"/>
              </a:gs>
              <a:gs pos="100000">
                <a:srgbClr val="1A0F91"/>
              </a:gs>
            </a:gsLst>
            <a:lin ang="4005948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marL="0" algn="r" defTabSz="914400" rtl="1" eaLnBrk="1" latinLnBrk="0" hangingPunct="1"/>
            <a:endParaRPr lang="en-IL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42839679-4A5D-0462-E577-DB08836CC7C0}"/>
              </a:ext>
            </a:extLst>
          </p:cNvPr>
          <p:cNvSpPr/>
          <p:nvPr/>
        </p:nvSpPr>
        <p:spPr>
          <a:xfrm>
            <a:off x="1563652" y="3871331"/>
            <a:ext cx="2852688" cy="72414"/>
          </a:xfrm>
          <a:custGeom>
            <a:avLst/>
            <a:gdLst>
              <a:gd name="connsiteX0" fmla="*/ 2852689 w 2852688"/>
              <a:gd name="connsiteY0" fmla="*/ 36207 h 72414"/>
              <a:gd name="connsiteX1" fmla="*/ 2812858 w 2852688"/>
              <a:gd name="connsiteY1" fmla="*/ 72415 h 72414"/>
              <a:gd name="connsiteX2" fmla="*/ 39831 w 2852688"/>
              <a:gd name="connsiteY2" fmla="*/ 72415 h 72414"/>
              <a:gd name="connsiteX3" fmla="*/ 0 w 2852688"/>
              <a:gd name="connsiteY3" fmla="*/ 36207 h 72414"/>
              <a:gd name="connsiteX4" fmla="*/ 0 w 2852688"/>
              <a:gd name="connsiteY4" fmla="*/ 36207 h 72414"/>
              <a:gd name="connsiteX5" fmla="*/ 39831 w 2852688"/>
              <a:gd name="connsiteY5" fmla="*/ 0 h 72414"/>
              <a:gd name="connsiteX6" fmla="*/ 2812858 w 2852688"/>
              <a:gd name="connsiteY6" fmla="*/ 0 h 72414"/>
              <a:gd name="connsiteX7" fmla="*/ 2852689 w 2852688"/>
              <a:gd name="connsiteY7" fmla="*/ 36207 h 72414"/>
              <a:gd name="connsiteX8" fmla="*/ 2852689 w 2852688"/>
              <a:gd name="connsiteY8" fmla="*/ 36207 h 72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52688" h="72414">
                <a:moveTo>
                  <a:pt x="2852689" y="36207"/>
                </a:moveTo>
                <a:cubicBezTo>
                  <a:pt x="2852689" y="56493"/>
                  <a:pt x="2834848" y="72415"/>
                  <a:pt x="2812858" y="72415"/>
                </a:cubicBezTo>
                <a:lnTo>
                  <a:pt x="39831" y="72415"/>
                </a:lnTo>
                <a:cubicBezTo>
                  <a:pt x="17841" y="72415"/>
                  <a:pt x="0" y="56493"/>
                  <a:pt x="0" y="36207"/>
                </a:cubicBezTo>
                <a:lnTo>
                  <a:pt x="0" y="36207"/>
                </a:lnTo>
                <a:cubicBezTo>
                  <a:pt x="0" y="15922"/>
                  <a:pt x="17841" y="0"/>
                  <a:pt x="39831" y="0"/>
                </a:cubicBezTo>
                <a:lnTo>
                  <a:pt x="2812858" y="0"/>
                </a:lnTo>
                <a:cubicBezTo>
                  <a:pt x="2834848" y="0"/>
                  <a:pt x="2852689" y="15922"/>
                  <a:pt x="2852689" y="36207"/>
                </a:cubicBezTo>
                <a:lnTo>
                  <a:pt x="2852689" y="36207"/>
                </a:lnTo>
                <a:close/>
              </a:path>
            </a:pathLst>
          </a:custGeom>
          <a:solidFill>
            <a:srgbClr val="7D97F4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DEE5EEF-2E3B-C870-D9D9-807006E34489}"/>
              </a:ext>
            </a:extLst>
          </p:cNvPr>
          <p:cNvSpPr/>
          <p:nvPr/>
        </p:nvSpPr>
        <p:spPr>
          <a:xfrm>
            <a:off x="1531470" y="3871331"/>
            <a:ext cx="876957" cy="72414"/>
          </a:xfrm>
          <a:custGeom>
            <a:avLst/>
            <a:gdLst>
              <a:gd name="connsiteX0" fmla="*/ 876957 w 876957"/>
              <a:gd name="connsiteY0" fmla="*/ 36207 h 72414"/>
              <a:gd name="connsiteX1" fmla="*/ 864703 w 876957"/>
              <a:gd name="connsiteY1" fmla="*/ 72415 h 72414"/>
              <a:gd name="connsiteX2" fmla="*/ 12254 w 876957"/>
              <a:gd name="connsiteY2" fmla="*/ 72415 h 72414"/>
              <a:gd name="connsiteX3" fmla="*/ 0 w 876957"/>
              <a:gd name="connsiteY3" fmla="*/ 36207 h 72414"/>
              <a:gd name="connsiteX4" fmla="*/ 0 w 876957"/>
              <a:gd name="connsiteY4" fmla="*/ 36207 h 72414"/>
              <a:gd name="connsiteX5" fmla="*/ 12254 w 876957"/>
              <a:gd name="connsiteY5" fmla="*/ 0 h 72414"/>
              <a:gd name="connsiteX6" fmla="*/ 864703 w 876957"/>
              <a:gd name="connsiteY6" fmla="*/ 0 h 72414"/>
              <a:gd name="connsiteX7" fmla="*/ 876957 w 876957"/>
              <a:gd name="connsiteY7" fmla="*/ 36207 h 72414"/>
              <a:gd name="connsiteX8" fmla="*/ 876957 w 876957"/>
              <a:gd name="connsiteY8" fmla="*/ 36207 h 72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76957" h="72414">
                <a:moveTo>
                  <a:pt x="876957" y="36207"/>
                </a:moveTo>
                <a:cubicBezTo>
                  <a:pt x="876957" y="56493"/>
                  <a:pt x="871466" y="72415"/>
                  <a:pt x="864703" y="72415"/>
                </a:cubicBezTo>
                <a:lnTo>
                  <a:pt x="12254" y="72415"/>
                </a:lnTo>
                <a:cubicBezTo>
                  <a:pt x="5491" y="72415"/>
                  <a:pt x="0" y="56493"/>
                  <a:pt x="0" y="36207"/>
                </a:cubicBezTo>
                <a:lnTo>
                  <a:pt x="0" y="36207"/>
                </a:lnTo>
                <a:cubicBezTo>
                  <a:pt x="0" y="15922"/>
                  <a:pt x="5491" y="0"/>
                  <a:pt x="12254" y="0"/>
                </a:cubicBezTo>
                <a:lnTo>
                  <a:pt x="864703" y="0"/>
                </a:lnTo>
                <a:cubicBezTo>
                  <a:pt x="871466" y="0"/>
                  <a:pt x="876957" y="15922"/>
                  <a:pt x="876957" y="36207"/>
                </a:cubicBezTo>
                <a:lnTo>
                  <a:pt x="876957" y="36207"/>
                </a:lnTo>
                <a:close/>
              </a:path>
            </a:pathLst>
          </a:custGeom>
          <a:solidFill>
            <a:srgbClr val="91B3FA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F52C81F8-5E09-ED83-F30C-8FDFC380FDC5}"/>
              </a:ext>
            </a:extLst>
          </p:cNvPr>
          <p:cNvSpPr/>
          <p:nvPr/>
        </p:nvSpPr>
        <p:spPr>
          <a:xfrm>
            <a:off x="3070546" y="3835124"/>
            <a:ext cx="832905" cy="46565"/>
          </a:xfrm>
          <a:custGeom>
            <a:avLst/>
            <a:gdLst>
              <a:gd name="connsiteX0" fmla="*/ 804177 w 832905"/>
              <a:gd name="connsiteY0" fmla="*/ 0 h 46565"/>
              <a:gd name="connsiteX1" fmla="*/ 32062 w 832905"/>
              <a:gd name="connsiteY1" fmla="*/ 0 h 46565"/>
              <a:gd name="connsiteX2" fmla="*/ 0 w 832905"/>
              <a:gd name="connsiteY2" fmla="*/ 30620 h 46565"/>
              <a:gd name="connsiteX3" fmla="*/ 0 w 832905"/>
              <a:gd name="connsiteY3" fmla="*/ 46566 h 46565"/>
              <a:gd name="connsiteX4" fmla="*/ 832906 w 832905"/>
              <a:gd name="connsiteY4" fmla="*/ 46566 h 46565"/>
              <a:gd name="connsiteX5" fmla="*/ 832906 w 832905"/>
              <a:gd name="connsiteY5" fmla="*/ 30620 h 46565"/>
              <a:gd name="connsiteX6" fmla="*/ 804177 w 832905"/>
              <a:gd name="connsiteY6" fmla="*/ 0 h 4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2905" h="46565">
                <a:moveTo>
                  <a:pt x="804177" y="0"/>
                </a:moveTo>
                <a:lnTo>
                  <a:pt x="32062" y="0"/>
                </a:lnTo>
                <a:cubicBezTo>
                  <a:pt x="15275" y="0"/>
                  <a:pt x="0" y="13835"/>
                  <a:pt x="0" y="30620"/>
                </a:cubicBezTo>
                <a:lnTo>
                  <a:pt x="0" y="46566"/>
                </a:lnTo>
                <a:lnTo>
                  <a:pt x="832906" y="46566"/>
                </a:lnTo>
                <a:lnTo>
                  <a:pt x="832906" y="30620"/>
                </a:lnTo>
                <a:cubicBezTo>
                  <a:pt x="832906" y="13835"/>
                  <a:pt x="820963" y="0"/>
                  <a:pt x="804177" y="0"/>
                </a:cubicBezTo>
                <a:close/>
              </a:path>
            </a:pathLst>
          </a:custGeom>
          <a:gradFill>
            <a:gsLst>
              <a:gs pos="0">
                <a:srgbClr val="09005D"/>
              </a:gs>
              <a:gs pos="50000">
                <a:srgbClr val="110777"/>
              </a:gs>
              <a:gs pos="100000">
                <a:srgbClr val="1A0F91"/>
              </a:gs>
            </a:gsLst>
            <a:lin ang="5868456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F11EFB6F-69FB-DD16-B2A4-8307A372A6B7}"/>
              </a:ext>
            </a:extLst>
          </p:cNvPr>
          <p:cNvSpPr/>
          <p:nvPr/>
        </p:nvSpPr>
        <p:spPr>
          <a:xfrm>
            <a:off x="3172514" y="2992966"/>
            <a:ext cx="923064" cy="774970"/>
          </a:xfrm>
          <a:custGeom>
            <a:avLst/>
            <a:gdLst>
              <a:gd name="connsiteX0" fmla="*/ 922683 w 923064"/>
              <a:gd name="connsiteY0" fmla="*/ 56651 h 774970"/>
              <a:gd name="connsiteX1" fmla="*/ 823668 w 923064"/>
              <a:gd name="connsiteY1" fmla="*/ 734855 h 774970"/>
              <a:gd name="connsiteX2" fmla="*/ 777123 w 923064"/>
              <a:gd name="connsiteY2" fmla="*/ 774971 h 774970"/>
              <a:gd name="connsiteX3" fmla="*/ 35870 w 923064"/>
              <a:gd name="connsiteY3" fmla="*/ 774971 h 774970"/>
              <a:gd name="connsiteX4" fmla="*/ 691 w 923064"/>
              <a:gd name="connsiteY4" fmla="*/ 733776 h 774970"/>
              <a:gd name="connsiteX5" fmla="*/ 130544 w 923064"/>
              <a:gd name="connsiteY5" fmla="*/ 37325 h 774970"/>
              <a:gd name="connsiteX6" fmla="*/ 178744 w 923064"/>
              <a:gd name="connsiteY6" fmla="*/ 14 h 774970"/>
              <a:gd name="connsiteX7" fmla="*/ 889111 w 923064"/>
              <a:gd name="connsiteY7" fmla="*/ 18238 h 774970"/>
              <a:gd name="connsiteX8" fmla="*/ 922683 w 923064"/>
              <a:gd name="connsiteY8" fmla="*/ 56651 h 774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23064" h="774970">
                <a:moveTo>
                  <a:pt x="922683" y="56651"/>
                </a:moveTo>
                <a:lnTo>
                  <a:pt x="823668" y="734855"/>
                </a:lnTo>
                <a:cubicBezTo>
                  <a:pt x="820431" y="757011"/>
                  <a:pt x="799616" y="774971"/>
                  <a:pt x="777123" y="774971"/>
                </a:cubicBezTo>
                <a:lnTo>
                  <a:pt x="35870" y="774971"/>
                </a:lnTo>
                <a:cubicBezTo>
                  <a:pt x="12201" y="774971"/>
                  <a:pt x="-3554" y="756556"/>
                  <a:pt x="691" y="733776"/>
                </a:cubicBezTo>
                <a:lnTo>
                  <a:pt x="130544" y="37325"/>
                </a:lnTo>
                <a:cubicBezTo>
                  <a:pt x="134500" y="16128"/>
                  <a:pt x="156059" y="-561"/>
                  <a:pt x="178744" y="14"/>
                </a:cubicBezTo>
                <a:lnTo>
                  <a:pt x="889111" y="18238"/>
                </a:lnTo>
                <a:cubicBezTo>
                  <a:pt x="910693" y="18790"/>
                  <a:pt x="925680" y="35982"/>
                  <a:pt x="922683" y="56651"/>
                </a:cubicBezTo>
                <a:close/>
              </a:path>
            </a:pathLst>
          </a:custGeom>
          <a:gradFill>
            <a:gsLst>
              <a:gs pos="0">
                <a:srgbClr val="09005D"/>
              </a:gs>
              <a:gs pos="50000">
                <a:srgbClr val="110777"/>
              </a:gs>
              <a:gs pos="100000">
                <a:srgbClr val="1A0F91"/>
              </a:gs>
            </a:gsLst>
            <a:lin ang="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E276E270-D04C-BA19-D5DD-340F212FA285}"/>
              </a:ext>
            </a:extLst>
          </p:cNvPr>
          <p:cNvSpPr/>
          <p:nvPr/>
        </p:nvSpPr>
        <p:spPr>
          <a:xfrm>
            <a:off x="3172443" y="2992990"/>
            <a:ext cx="196877" cy="776049"/>
          </a:xfrm>
          <a:custGeom>
            <a:avLst/>
            <a:gdLst>
              <a:gd name="connsiteX0" fmla="*/ 196681 w 196877"/>
              <a:gd name="connsiteY0" fmla="*/ 12771 h 776049"/>
              <a:gd name="connsiteX1" fmla="*/ 59850 w 196877"/>
              <a:gd name="connsiteY1" fmla="*/ 759145 h 776049"/>
              <a:gd name="connsiteX2" fmla="*/ 37572 w 196877"/>
              <a:gd name="connsiteY2" fmla="*/ 776050 h 776049"/>
              <a:gd name="connsiteX3" fmla="*/ 642 w 196877"/>
              <a:gd name="connsiteY3" fmla="*/ 734519 h 776049"/>
              <a:gd name="connsiteX4" fmla="*/ 130591 w 196877"/>
              <a:gd name="connsiteY4" fmla="*/ 37540 h 776049"/>
              <a:gd name="connsiteX5" fmla="*/ 178816 w 196877"/>
              <a:gd name="connsiteY5" fmla="*/ 14 h 776049"/>
              <a:gd name="connsiteX6" fmla="*/ 191285 w 196877"/>
              <a:gd name="connsiteY6" fmla="*/ 326 h 776049"/>
              <a:gd name="connsiteX7" fmla="*/ 196681 w 196877"/>
              <a:gd name="connsiteY7" fmla="*/ 12771 h 776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6877" h="776049">
                <a:moveTo>
                  <a:pt x="196681" y="12771"/>
                </a:moveTo>
                <a:lnTo>
                  <a:pt x="59850" y="759145"/>
                </a:lnTo>
                <a:cubicBezTo>
                  <a:pt x="58147" y="768449"/>
                  <a:pt x="47188" y="776050"/>
                  <a:pt x="37572" y="776050"/>
                </a:cubicBezTo>
                <a:cubicBezTo>
                  <a:pt x="13904" y="776050"/>
                  <a:pt x="-3626" y="757419"/>
                  <a:pt x="642" y="734519"/>
                </a:cubicBezTo>
                <a:lnTo>
                  <a:pt x="130591" y="37540"/>
                </a:lnTo>
                <a:cubicBezTo>
                  <a:pt x="134572" y="16248"/>
                  <a:pt x="156154" y="-561"/>
                  <a:pt x="178816" y="14"/>
                </a:cubicBezTo>
                <a:lnTo>
                  <a:pt x="191285" y="326"/>
                </a:lnTo>
                <a:cubicBezTo>
                  <a:pt x="195266" y="3204"/>
                  <a:pt x="197592" y="7759"/>
                  <a:pt x="196681" y="12771"/>
                </a:cubicBezTo>
                <a:close/>
              </a:path>
            </a:pathLst>
          </a:custGeom>
          <a:gradFill>
            <a:gsLst>
              <a:gs pos="0">
                <a:srgbClr val="020039"/>
              </a:gs>
              <a:gs pos="50000">
                <a:srgbClr val="050047"/>
              </a:gs>
              <a:gs pos="100000">
                <a:srgbClr val="090056"/>
              </a:gs>
            </a:gsLst>
            <a:lin ang="16147897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487C7DA5-796E-CA75-9FA3-051BAAC076E5}"/>
              </a:ext>
            </a:extLst>
          </p:cNvPr>
          <p:cNvSpPr/>
          <p:nvPr/>
        </p:nvSpPr>
        <p:spPr>
          <a:xfrm>
            <a:off x="3934781" y="3041625"/>
            <a:ext cx="116736" cy="451762"/>
          </a:xfrm>
          <a:custGeom>
            <a:avLst/>
            <a:gdLst>
              <a:gd name="connsiteX0" fmla="*/ 39676 w 116736"/>
              <a:gd name="connsiteY0" fmla="*/ 451759 h 451762"/>
              <a:gd name="connsiteX1" fmla="*/ 35599 w 116736"/>
              <a:gd name="connsiteY1" fmla="*/ 446388 h 451762"/>
              <a:gd name="connsiteX2" fmla="*/ 106413 w 116736"/>
              <a:gd name="connsiteY2" fmla="*/ 44559 h 451762"/>
              <a:gd name="connsiteX3" fmla="*/ 79387 w 116736"/>
              <a:gd name="connsiteY3" fmla="*/ 13794 h 451762"/>
              <a:gd name="connsiteX4" fmla="*/ 4089 w 116736"/>
              <a:gd name="connsiteY4" fmla="*/ 9958 h 451762"/>
              <a:gd name="connsiteX5" fmla="*/ 85 w 116736"/>
              <a:gd name="connsiteY5" fmla="*/ 4731 h 451762"/>
              <a:gd name="connsiteX6" fmla="*/ 5888 w 116736"/>
              <a:gd name="connsiteY6" fmla="*/ 7 h 451762"/>
              <a:gd name="connsiteX7" fmla="*/ 81138 w 116736"/>
              <a:gd name="connsiteY7" fmla="*/ 3868 h 451762"/>
              <a:gd name="connsiteX8" fmla="*/ 116149 w 116736"/>
              <a:gd name="connsiteY8" fmla="*/ 45038 h 451762"/>
              <a:gd name="connsiteX9" fmla="*/ 45551 w 116736"/>
              <a:gd name="connsiteY9" fmla="*/ 446748 h 451762"/>
              <a:gd name="connsiteX10" fmla="*/ 39652 w 116736"/>
              <a:gd name="connsiteY10" fmla="*/ 451759 h 451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6736" h="451762">
                <a:moveTo>
                  <a:pt x="39676" y="451759"/>
                </a:moveTo>
                <a:cubicBezTo>
                  <a:pt x="36918" y="451663"/>
                  <a:pt x="35096" y="449266"/>
                  <a:pt x="35599" y="446388"/>
                </a:cubicBezTo>
                <a:lnTo>
                  <a:pt x="106413" y="44559"/>
                </a:lnTo>
                <a:cubicBezTo>
                  <a:pt x="109626" y="26335"/>
                  <a:pt x="95190" y="14610"/>
                  <a:pt x="79387" y="13794"/>
                </a:cubicBezTo>
                <a:lnTo>
                  <a:pt x="4089" y="9958"/>
                </a:lnTo>
                <a:cubicBezTo>
                  <a:pt x="1379" y="9814"/>
                  <a:pt x="-419" y="7488"/>
                  <a:pt x="85" y="4731"/>
                </a:cubicBezTo>
                <a:cubicBezTo>
                  <a:pt x="588" y="1973"/>
                  <a:pt x="3178" y="-137"/>
                  <a:pt x="5888" y="7"/>
                </a:cubicBezTo>
                <a:lnTo>
                  <a:pt x="81138" y="3868"/>
                </a:lnTo>
                <a:cubicBezTo>
                  <a:pt x="104638" y="5066"/>
                  <a:pt x="119986" y="23146"/>
                  <a:pt x="116149" y="45038"/>
                </a:cubicBezTo>
                <a:lnTo>
                  <a:pt x="45551" y="446748"/>
                </a:lnTo>
                <a:cubicBezTo>
                  <a:pt x="45048" y="449601"/>
                  <a:pt x="42410" y="451855"/>
                  <a:pt x="39652" y="451759"/>
                </a:cubicBezTo>
                <a:close/>
              </a:path>
            </a:pathLst>
          </a:custGeom>
          <a:solidFill>
            <a:srgbClr val="91B3FA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AE99B7BE-C6BB-6922-9C95-860E2FCF5072}"/>
              </a:ext>
            </a:extLst>
          </p:cNvPr>
          <p:cNvSpPr/>
          <p:nvPr/>
        </p:nvSpPr>
        <p:spPr>
          <a:xfrm>
            <a:off x="3289753" y="3503575"/>
            <a:ext cx="141008" cy="204775"/>
          </a:xfrm>
          <a:custGeom>
            <a:avLst/>
            <a:gdLst>
              <a:gd name="connsiteX0" fmla="*/ 134717 w 141008"/>
              <a:gd name="connsiteY0" fmla="*/ 204775 h 204775"/>
              <a:gd name="connsiteX1" fmla="*/ 30427 w 141008"/>
              <a:gd name="connsiteY1" fmla="*/ 204560 h 204775"/>
              <a:gd name="connsiteX2" fmla="*/ 931 w 141008"/>
              <a:gd name="connsiteY2" fmla="*/ 160248 h 204775"/>
              <a:gd name="connsiteX3" fmla="*/ 29012 w 141008"/>
              <a:gd name="connsiteY3" fmla="*/ 5275 h 204775"/>
              <a:gd name="connsiteX4" fmla="*/ 35199 w 141008"/>
              <a:gd name="connsiteY4" fmla="*/ 0 h 204775"/>
              <a:gd name="connsiteX5" fmla="*/ 39443 w 141008"/>
              <a:gd name="connsiteY5" fmla="*/ 5371 h 204775"/>
              <a:gd name="connsiteX6" fmla="*/ 11459 w 141008"/>
              <a:gd name="connsiteY6" fmla="*/ 160295 h 204775"/>
              <a:gd name="connsiteX7" fmla="*/ 32393 w 141008"/>
              <a:gd name="connsiteY7" fmla="*/ 193721 h 204775"/>
              <a:gd name="connsiteX8" fmla="*/ 136635 w 141008"/>
              <a:gd name="connsiteY8" fmla="*/ 193961 h 204775"/>
              <a:gd name="connsiteX9" fmla="*/ 140928 w 141008"/>
              <a:gd name="connsiteY9" fmla="*/ 199380 h 204775"/>
              <a:gd name="connsiteX10" fmla="*/ 134765 w 141008"/>
              <a:gd name="connsiteY10" fmla="*/ 204775 h 20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1008" h="204775">
                <a:moveTo>
                  <a:pt x="134717" y="204775"/>
                </a:moveTo>
                <a:lnTo>
                  <a:pt x="30427" y="204560"/>
                </a:lnTo>
                <a:cubicBezTo>
                  <a:pt x="9060" y="204512"/>
                  <a:pt x="-3649" y="185449"/>
                  <a:pt x="931" y="160248"/>
                </a:cubicBezTo>
                <a:lnTo>
                  <a:pt x="29012" y="5275"/>
                </a:lnTo>
                <a:cubicBezTo>
                  <a:pt x="29539" y="2326"/>
                  <a:pt x="32321" y="-24"/>
                  <a:pt x="35199" y="0"/>
                </a:cubicBezTo>
                <a:cubicBezTo>
                  <a:pt x="38077" y="24"/>
                  <a:pt x="39995" y="2422"/>
                  <a:pt x="39443" y="5371"/>
                </a:cubicBezTo>
                <a:lnTo>
                  <a:pt x="11459" y="160295"/>
                </a:lnTo>
                <a:cubicBezTo>
                  <a:pt x="8029" y="179310"/>
                  <a:pt x="17022" y="193697"/>
                  <a:pt x="32393" y="193721"/>
                </a:cubicBezTo>
                <a:lnTo>
                  <a:pt x="136635" y="193961"/>
                </a:lnTo>
                <a:cubicBezTo>
                  <a:pt x="139513" y="193961"/>
                  <a:pt x="141431" y="196383"/>
                  <a:pt x="140928" y="199380"/>
                </a:cubicBezTo>
                <a:cubicBezTo>
                  <a:pt x="140400" y="202378"/>
                  <a:pt x="137643" y="204775"/>
                  <a:pt x="134765" y="204775"/>
                </a:cubicBezTo>
                <a:close/>
              </a:path>
            </a:pathLst>
          </a:custGeom>
          <a:solidFill>
            <a:srgbClr val="91B3FA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7932E054-1635-DB91-74A1-FFD46C25B448}"/>
              </a:ext>
            </a:extLst>
          </p:cNvPr>
          <p:cNvSpPr/>
          <p:nvPr/>
        </p:nvSpPr>
        <p:spPr>
          <a:xfrm>
            <a:off x="3434350" y="3829969"/>
            <a:ext cx="448406" cy="56900"/>
          </a:xfrm>
          <a:custGeom>
            <a:avLst/>
            <a:gdLst>
              <a:gd name="connsiteX0" fmla="*/ 448406 w 448406"/>
              <a:gd name="connsiteY0" fmla="*/ 45727 h 56900"/>
              <a:gd name="connsiteX1" fmla="*/ 448406 w 448406"/>
              <a:gd name="connsiteY1" fmla="*/ 54671 h 56900"/>
              <a:gd name="connsiteX2" fmla="*/ 272176 w 448406"/>
              <a:gd name="connsiteY2" fmla="*/ 56901 h 56900"/>
              <a:gd name="connsiteX3" fmla="*/ 11391 w 448406"/>
              <a:gd name="connsiteY3" fmla="*/ 56901 h 56900"/>
              <a:gd name="connsiteX4" fmla="*/ 0 w 448406"/>
              <a:gd name="connsiteY4" fmla="*/ 45511 h 56900"/>
              <a:gd name="connsiteX5" fmla="*/ 41749 w 448406"/>
              <a:gd name="connsiteY5" fmla="*/ 0 h 56900"/>
              <a:gd name="connsiteX6" fmla="*/ 409894 w 448406"/>
              <a:gd name="connsiteY6" fmla="*/ 0 h 56900"/>
              <a:gd name="connsiteX7" fmla="*/ 417999 w 448406"/>
              <a:gd name="connsiteY7" fmla="*/ 1079 h 56900"/>
              <a:gd name="connsiteX8" fmla="*/ 448406 w 448406"/>
              <a:gd name="connsiteY8" fmla="*/ 45727 h 5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8406" h="56900">
                <a:moveTo>
                  <a:pt x="448406" y="45727"/>
                </a:moveTo>
                <a:lnTo>
                  <a:pt x="448406" y="54671"/>
                </a:lnTo>
                <a:lnTo>
                  <a:pt x="272176" y="56901"/>
                </a:lnTo>
                <a:lnTo>
                  <a:pt x="11391" y="56901"/>
                </a:lnTo>
                <a:cubicBezTo>
                  <a:pt x="5108" y="56901"/>
                  <a:pt x="0" y="51817"/>
                  <a:pt x="0" y="45511"/>
                </a:cubicBezTo>
                <a:cubicBezTo>
                  <a:pt x="0" y="21053"/>
                  <a:pt x="17218" y="0"/>
                  <a:pt x="41749" y="0"/>
                </a:cubicBezTo>
                <a:lnTo>
                  <a:pt x="409894" y="0"/>
                </a:lnTo>
                <a:cubicBezTo>
                  <a:pt x="413060" y="0"/>
                  <a:pt x="415218" y="456"/>
                  <a:pt x="417999" y="1079"/>
                </a:cubicBezTo>
                <a:cubicBezTo>
                  <a:pt x="437352" y="5539"/>
                  <a:pt x="448406" y="24410"/>
                  <a:pt x="448406" y="45727"/>
                </a:cubicBezTo>
                <a:close/>
              </a:path>
            </a:pathLst>
          </a:custGeom>
          <a:gradFill>
            <a:gsLst>
              <a:gs pos="0">
                <a:srgbClr val="020039"/>
              </a:gs>
              <a:gs pos="50000">
                <a:srgbClr val="050047"/>
              </a:gs>
              <a:gs pos="100000">
                <a:srgbClr val="090056"/>
              </a:gs>
            </a:gsLst>
            <a:lin ang="10761388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BFF46A48-43C4-9B8D-0BC9-25C5908BC969}"/>
              </a:ext>
            </a:extLst>
          </p:cNvPr>
          <p:cNvSpPr/>
          <p:nvPr/>
        </p:nvSpPr>
        <p:spPr>
          <a:xfrm>
            <a:off x="3478066" y="3830999"/>
            <a:ext cx="456823" cy="55822"/>
          </a:xfrm>
          <a:custGeom>
            <a:avLst/>
            <a:gdLst>
              <a:gd name="connsiteX0" fmla="*/ 456800 w 456823"/>
              <a:gd name="connsiteY0" fmla="*/ 44025 h 55822"/>
              <a:gd name="connsiteX1" fmla="*/ 412316 w 456823"/>
              <a:gd name="connsiteY1" fmla="*/ 0 h 55822"/>
              <a:gd name="connsiteX2" fmla="*/ 375123 w 456823"/>
              <a:gd name="connsiteY2" fmla="*/ 144 h 55822"/>
              <a:gd name="connsiteX3" fmla="*/ 228244 w 456823"/>
              <a:gd name="connsiteY3" fmla="*/ 816 h 55822"/>
              <a:gd name="connsiteX4" fmla="*/ 44171 w 456823"/>
              <a:gd name="connsiteY4" fmla="*/ 1895 h 55822"/>
              <a:gd name="connsiteX5" fmla="*/ 0 w 456823"/>
              <a:gd name="connsiteY5" fmla="*/ 47190 h 55822"/>
              <a:gd name="connsiteX6" fmla="*/ 8801 w 456823"/>
              <a:gd name="connsiteY6" fmla="*/ 55822 h 55822"/>
              <a:gd name="connsiteX7" fmla="*/ 448023 w 456823"/>
              <a:gd name="connsiteY7" fmla="*/ 55822 h 55822"/>
              <a:gd name="connsiteX8" fmla="*/ 454258 w 456823"/>
              <a:gd name="connsiteY8" fmla="*/ 53352 h 55822"/>
              <a:gd name="connsiteX9" fmla="*/ 456824 w 456823"/>
              <a:gd name="connsiteY9" fmla="*/ 47166 h 55822"/>
              <a:gd name="connsiteX10" fmla="*/ 456824 w 456823"/>
              <a:gd name="connsiteY10" fmla="*/ 44001 h 55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56823" h="55822">
                <a:moveTo>
                  <a:pt x="456800" y="44025"/>
                </a:moveTo>
                <a:cubicBezTo>
                  <a:pt x="456752" y="19567"/>
                  <a:pt x="436824" y="-96"/>
                  <a:pt x="412316" y="0"/>
                </a:cubicBezTo>
                <a:lnTo>
                  <a:pt x="375123" y="144"/>
                </a:lnTo>
                <a:lnTo>
                  <a:pt x="228244" y="816"/>
                </a:lnTo>
                <a:lnTo>
                  <a:pt x="44171" y="1895"/>
                </a:lnTo>
                <a:cubicBezTo>
                  <a:pt x="19712" y="1991"/>
                  <a:pt x="-48" y="22732"/>
                  <a:pt x="0" y="47190"/>
                </a:cubicBezTo>
                <a:cubicBezTo>
                  <a:pt x="24" y="52033"/>
                  <a:pt x="3957" y="55822"/>
                  <a:pt x="8801" y="55822"/>
                </a:cubicBezTo>
                <a:lnTo>
                  <a:pt x="448023" y="55822"/>
                </a:lnTo>
                <a:cubicBezTo>
                  <a:pt x="450373" y="55822"/>
                  <a:pt x="452603" y="55007"/>
                  <a:pt x="454258" y="53352"/>
                </a:cubicBezTo>
                <a:cubicBezTo>
                  <a:pt x="455912" y="51698"/>
                  <a:pt x="456824" y="49516"/>
                  <a:pt x="456824" y="47166"/>
                </a:cubicBezTo>
                <a:lnTo>
                  <a:pt x="456824" y="44001"/>
                </a:lnTo>
                <a:close/>
              </a:path>
            </a:pathLst>
          </a:custGeom>
          <a:gradFill>
            <a:gsLst>
              <a:gs pos="0">
                <a:srgbClr val="09005D"/>
              </a:gs>
              <a:gs pos="50000">
                <a:srgbClr val="110777"/>
              </a:gs>
              <a:gs pos="100000">
                <a:srgbClr val="1A0F91"/>
              </a:gs>
            </a:gsLst>
            <a:lin ang="1841213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D1288D57-E079-E03C-6D2F-E81925FBF0AB}"/>
              </a:ext>
            </a:extLst>
          </p:cNvPr>
          <p:cNvSpPr/>
          <p:nvPr/>
        </p:nvSpPr>
        <p:spPr>
          <a:xfrm>
            <a:off x="3551661" y="3338532"/>
            <a:ext cx="232800" cy="491436"/>
          </a:xfrm>
          <a:custGeom>
            <a:avLst/>
            <a:gdLst>
              <a:gd name="connsiteX0" fmla="*/ 32062 w 232800"/>
              <a:gd name="connsiteY0" fmla="*/ 0 h 491436"/>
              <a:gd name="connsiteX1" fmla="*/ 0 w 232800"/>
              <a:gd name="connsiteY1" fmla="*/ 30620 h 491436"/>
              <a:gd name="connsiteX2" fmla="*/ 0 w 232800"/>
              <a:gd name="connsiteY2" fmla="*/ 491436 h 491436"/>
              <a:gd name="connsiteX3" fmla="*/ 232800 w 232800"/>
              <a:gd name="connsiteY3" fmla="*/ 491436 h 491436"/>
              <a:gd name="connsiteX4" fmla="*/ 232800 w 232800"/>
              <a:gd name="connsiteY4" fmla="*/ 0 h 491436"/>
              <a:gd name="connsiteX5" fmla="*/ 32062 w 232800"/>
              <a:gd name="connsiteY5" fmla="*/ 0 h 491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2800" h="491436">
                <a:moveTo>
                  <a:pt x="32062" y="0"/>
                </a:moveTo>
                <a:cubicBezTo>
                  <a:pt x="15275" y="0"/>
                  <a:pt x="0" y="13836"/>
                  <a:pt x="0" y="30620"/>
                </a:cubicBezTo>
                <a:lnTo>
                  <a:pt x="0" y="491436"/>
                </a:lnTo>
                <a:lnTo>
                  <a:pt x="232800" y="491436"/>
                </a:lnTo>
                <a:lnTo>
                  <a:pt x="232800" y="0"/>
                </a:lnTo>
                <a:lnTo>
                  <a:pt x="32062" y="0"/>
                </a:lnTo>
                <a:close/>
              </a:path>
            </a:pathLst>
          </a:custGeom>
          <a:gradFill>
            <a:gsLst>
              <a:gs pos="0">
                <a:srgbClr val="020039"/>
              </a:gs>
              <a:gs pos="50000">
                <a:srgbClr val="050047"/>
              </a:gs>
              <a:gs pos="100000">
                <a:srgbClr val="090056"/>
              </a:gs>
            </a:gsLst>
            <a:lin ang="1850799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76D23977-8D32-D04F-6DE2-F1851C05842F}"/>
              </a:ext>
            </a:extLst>
          </p:cNvPr>
          <p:cNvSpPr/>
          <p:nvPr/>
        </p:nvSpPr>
        <p:spPr>
          <a:xfrm>
            <a:off x="3587895" y="3338532"/>
            <a:ext cx="232800" cy="491436"/>
          </a:xfrm>
          <a:custGeom>
            <a:avLst/>
            <a:gdLst>
              <a:gd name="connsiteX0" fmla="*/ 204072 w 232800"/>
              <a:gd name="connsiteY0" fmla="*/ 0 h 491436"/>
              <a:gd name="connsiteX1" fmla="*/ 32062 w 232800"/>
              <a:gd name="connsiteY1" fmla="*/ 0 h 491436"/>
              <a:gd name="connsiteX2" fmla="*/ 0 w 232800"/>
              <a:gd name="connsiteY2" fmla="*/ 30620 h 491436"/>
              <a:gd name="connsiteX3" fmla="*/ 0 w 232800"/>
              <a:gd name="connsiteY3" fmla="*/ 491436 h 491436"/>
              <a:gd name="connsiteX4" fmla="*/ 232800 w 232800"/>
              <a:gd name="connsiteY4" fmla="*/ 491436 h 491436"/>
              <a:gd name="connsiteX5" fmla="*/ 232800 w 232800"/>
              <a:gd name="connsiteY5" fmla="*/ 30620 h 491436"/>
              <a:gd name="connsiteX6" fmla="*/ 204072 w 232800"/>
              <a:gd name="connsiteY6" fmla="*/ 0 h 491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2800" h="491436">
                <a:moveTo>
                  <a:pt x="204072" y="0"/>
                </a:moveTo>
                <a:lnTo>
                  <a:pt x="32062" y="0"/>
                </a:lnTo>
                <a:cubicBezTo>
                  <a:pt x="15275" y="0"/>
                  <a:pt x="0" y="13836"/>
                  <a:pt x="0" y="30620"/>
                </a:cubicBezTo>
                <a:lnTo>
                  <a:pt x="0" y="491436"/>
                </a:lnTo>
                <a:lnTo>
                  <a:pt x="232800" y="491436"/>
                </a:lnTo>
                <a:lnTo>
                  <a:pt x="232800" y="30620"/>
                </a:lnTo>
                <a:cubicBezTo>
                  <a:pt x="232800" y="13836"/>
                  <a:pt x="220858" y="0"/>
                  <a:pt x="204072" y="0"/>
                </a:cubicBezTo>
                <a:close/>
              </a:path>
            </a:pathLst>
          </a:custGeom>
          <a:gradFill>
            <a:gsLst>
              <a:gs pos="0">
                <a:srgbClr val="09005D"/>
              </a:gs>
              <a:gs pos="50000">
                <a:srgbClr val="110777"/>
              </a:gs>
              <a:gs pos="100000">
                <a:srgbClr val="1A0F91"/>
              </a:gs>
            </a:gsLst>
            <a:lin ang="4613851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marL="0" algn="r" defTabSz="914400" rtl="1" eaLnBrk="1" latinLnBrk="0" hangingPunct="1"/>
            <a:endParaRPr lang="en-IL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5B8794E0-B9B7-C217-7A45-026736F98B33}"/>
              </a:ext>
            </a:extLst>
          </p:cNvPr>
          <p:cNvSpPr/>
          <p:nvPr/>
        </p:nvSpPr>
        <p:spPr>
          <a:xfrm>
            <a:off x="2951581" y="3789008"/>
            <a:ext cx="200041" cy="92681"/>
          </a:xfrm>
          <a:custGeom>
            <a:avLst/>
            <a:gdLst>
              <a:gd name="connsiteX0" fmla="*/ 550 w 200041"/>
              <a:gd name="connsiteY0" fmla="*/ 92682 h 92681"/>
              <a:gd name="connsiteX1" fmla="*/ 200042 w 200041"/>
              <a:gd name="connsiteY1" fmla="*/ 92682 h 92681"/>
              <a:gd name="connsiteX2" fmla="*/ 71867 w 200041"/>
              <a:gd name="connsiteY2" fmla="*/ 173 h 92681"/>
              <a:gd name="connsiteX3" fmla="*/ 550 w 200041"/>
              <a:gd name="connsiteY3" fmla="*/ 92682 h 92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0041" h="92681">
                <a:moveTo>
                  <a:pt x="550" y="92682"/>
                </a:moveTo>
                <a:lnTo>
                  <a:pt x="200042" y="92682"/>
                </a:lnTo>
                <a:cubicBezTo>
                  <a:pt x="200042" y="92682"/>
                  <a:pt x="154743" y="-4646"/>
                  <a:pt x="71867" y="173"/>
                </a:cubicBezTo>
                <a:cubicBezTo>
                  <a:pt x="-11009" y="4993"/>
                  <a:pt x="550" y="92682"/>
                  <a:pt x="550" y="92682"/>
                </a:cubicBezTo>
                <a:close/>
              </a:path>
            </a:pathLst>
          </a:custGeom>
          <a:gradFill>
            <a:gsLst>
              <a:gs pos="0">
                <a:srgbClr val="020039"/>
              </a:gs>
              <a:gs pos="50000">
                <a:srgbClr val="050047"/>
              </a:gs>
              <a:gs pos="100000">
                <a:srgbClr val="090056"/>
              </a:gs>
            </a:gsLst>
            <a:lin ang="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D9B9DC1E-87E8-5E25-80B0-5DD7091219E8}"/>
              </a:ext>
            </a:extLst>
          </p:cNvPr>
          <p:cNvSpPr/>
          <p:nvPr/>
        </p:nvSpPr>
        <p:spPr>
          <a:xfrm>
            <a:off x="1607344" y="3945184"/>
            <a:ext cx="2749981" cy="1249872"/>
          </a:xfrm>
          <a:custGeom>
            <a:avLst/>
            <a:gdLst>
              <a:gd name="connsiteX0" fmla="*/ 2749982 w 2749981"/>
              <a:gd name="connsiteY0" fmla="*/ 0 h 1249872"/>
              <a:gd name="connsiteX1" fmla="*/ 2749982 w 2749981"/>
              <a:gd name="connsiteY1" fmla="*/ 1217717 h 1249872"/>
              <a:gd name="connsiteX2" fmla="*/ 2718040 w 2749981"/>
              <a:gd name="connsiteY2" fmla="*/ 1249872 h 1249872"/>
              <a:gd name="connsiteX3" fmla="*/ 30143 w 2749981"/>
              <a:gd name="connsiteY3" fmla="*/ 1249872 h 1249872"/>
              <a:gd name="connsiteX4" fmla="*/ 0 w 2749981"/>
              <a:gd name="connsiteY4" fmla="*/ 1217717 h 1249872"/>
              <a:gd name="connsiteX5" fmla="*/ 0 w 2749981"/>
              <a:gd name="connsiteY5" fmla="*/ 0 h 1249872"/>
              <a:gd name="connsiteX6" fmla="*/ 2749958 w 2749981"/>
              <a:gd name="connsiteY6" fmla="*/ 0 h 1249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49981" h="1249872">
                <a:moveTo>
                  <a:pt x="2749982" y="0"/>
                </a:moveTo>
                <a:lnTo>
                  <a:pt x="2749982" y="1217717"/>
                </a:lnTo>
                <a:cubicBezTo>
                  <a:pt x="2749982" y="1235485"/>
                  <a:pt x="2735809" y="1249872"/>
                  <a:pt x="2718040" y="1249872"/>
                </a:cubicBezTo>
                <a:lnTo>
                  <a:pt x="30143" y="1249872"/>
                </a:lnTo>
                <a:cubicBezTo>
                  <a:pt x="12374" y="1249872"/>
                  <a:pt x="0" y="1235461"/>
                  <a:pt x="0" y="1217717"/>
                </a:cubicBezTo>
                <a:lnTo>
                  <a:pt x="0" y="0"/>
                </a:lnTo>
                <a:lnTo>
                  <a:pt x="2749958" y="0"/>
                </a:lnTo>
                <a:close/>
              </a:path>
            </a:pathLst>
          </a:custGeom>
          <a:gradFill>
            <a:gsLst>
              <a:gs pos="0">
                <a:srgbClr val="4042E2"/>
              </a:gs>
              <a:gs pos="50000">
                <a:srgbClr val="474AF0"/>
              </a:gs>
              <a:gs pos="100000">
                <a:srgbClr val="4F52FF"/>
              </a:gs>
            </a:gsLst>
            <a:lin ang="645853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marL="0" algn="l" defTabSz="914400" rtl="0" eaLnBrk="1" latinLnBrk="0" hangingPunct="1"/>
            <a:endParaRPr lang="en-IL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D449BF4F-4432-A34F-4C6C-518915F01D61}"/>
              </a:ext>
            </a:extLst>
          </p:cNvPr>
          <p:cNvSpPr/>
          <p:nvPr/>
        </p:nvSpPr>
        <p:spPr>
          <a:xfrm>
            <a:off x="1607344" y="3945160"/>
            <a:ext cx="864871" cy="1249896"/>
          </a:xfrm>
          <a:custGeom>
            <a:avLst/>
            <a:gdLst>
              <a:gd name="connsiteX0" fmla="*/ 0 w 864871"/>
              <a:gd name="connsiteY0" fmla="*/ 24 h 1249896"/>
              <a:gd name="connsiteX1" fmla="*/ 0 w 864871"/>
              <a:gd name="connsiteY1" fmla="*/ 1217741 h 1249896"/>
              <a:gd name="connsiteX2" fmla="*/ 30143 w 864871"/>
              <a:gd name="connsiteY2" fmla="*/ 1249896 h 1249896"/>
              <a:gd name="connsiteX3" fmla="*/ 864871 w 864871"/>
              <a:gd name="connsiteY3" fmla="*/ 1249896 h 1249896"/>
              <a:gd name="connsiteX4" fmla="*/ 864871 w 864871"/>
              <a:gd name="connsiteY4" fmla="*/ 0 h 1249896"/>
              <a:gd name="connsiteX5" fmla="*/ 24 w 864871"/>
              <a:gd name="connsiteY5" fmla="*/ 0 h 1249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4871" h="1249896">
                <a:moveTo>
                  <a:pt x="0" y="24"/>
                </a:moveTo>
                <a:lnTo>
                  <a:pt x="0" y="1217741"/>
                </a:lnTo>
                <a:cubicBezTo>
                  <a:pt x="0" y="1235509"/>
                  <a:pt x="12374" y="1249896"/>
                  <a:pt x="30143" y="1249896"/>
                </a:cubicBezTo>
                <a:lnTo>
                  <a:pt x="864871" y="1249896"/>
                </a:lnTo>
                <a:lnTo>
                  <a:pt x="864871" y="0"/>
                </a:lnTo>
                <a:lnTo>
                  <a:pt x="24" y="0"/>
                </a:lnTo>
                <a:close/>
              </a:path>
            </a:pathLst>
          </a:custGeom>
          <a:gradFill>
            <a:gsLst>
              <a:gs pos="0">
                <a:srgbClr val="4042E2"/>
              </a:gs>
              <a:gs pos="50000">
                <a:srgbClr val="474AF0"/>
              </a:gs>
              <a:gs pos="100000">
                <a:srgbClr val="4F52FF"/>
              </a:gs>
            </a:gsLst>
            <a:lin ang="17921624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90ACD9FA-F54B-FAAA-3AF9-9ED7DCC5EABB}"/>
              </a:ext>
            </a:extLst>
          </p:cNvPr>
          <p:cNvSpPr/>
          <p:nvPr/>
        </p:nvSpPr>
        <p:spPr>
          <a:xfrm>
            <a:off x="513725" y="4807734"/>
            <a:ext cx="306707" cy="61096"/>
          </a:xfrm>
          <a:custGeom>
            <a:avLst/>
            <a:gdLst>
              <a:gd name="connsiteX0" fmla="*/ 276156 w 306707"/>
              <a:gd name="connsiteY0" fmla="*/ 61097 h 61096"/>
              <a:gd name="connsiteX1" fmla="*/ 30551 w 306707"/>
              <a:gd name="connsiteY1" fmla="*/ 61097 h 61096"/>
              <a:gd name="connsiteX2" fmla="*/ 0 w 306707"/>
              <a:gd name="connsiteY2" fmla="*/ 30548 h 61096"/>
              <a:gd name="connsiteX3" fmla="*/ 0 w 306707"/>
              <a:gd name="connsiteY3" fmla="*/ 30548 h 61096"/>
              <a:gd name="connsiteX4" fmla="*/ 30551 w 306707"/>
              <a:gd name="connsiteY4" fmla="*/ 0 h 61096"/>
              <a:gd name="connsiteX5" fmla="*/ 276156 w 306707"/>
              <a:gd name="connsiteY5" fmla="*/ 0 h 61096"/>
              <a:gd name="connsiteX6" fmla="*/ 306707 w 306707"/>
              <a:gd name="connsiteY6" fmla="*/ 30548 h 61096"/>
              <a:gd name="connsiteX7" fmla="*/ 306707 w 306707"/>
              <a:gd name="connsiteY7" fmla="*/ 30548 h 61096"/>
              <a:gd name="connsiteX8" fmla="*/ 276156 w 306707"/>
              <a:gd name="connsiteY8" fmla="*/ 61097 h 61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6707" h="61096">
                <a:moveTo>
                  <a:pt x="276156" y="61097"/>
                </a:moveTo>
                <a:lnTo>
                  <a:pt x="30551" y="61097"/>
                </a:lnTo>
                <a:cubicBezTo>
                  <a:pt x="13669" y="61097"/>
                  <a:pt x="0" y="47429"/>
                  <a:pt x="0" y="30548"/>
                </a:cubicBezTo>
                <a:lnTo>
                  <a:pt x="0" y="30548"/>
                </a:lnTo>
                <a:cubicBezTo>
                  <a:pt x="0" y="13668"/>
                  <a:pt x="13669" y="0"/>
                  <a:pt x="30551" y="0"/>
                </a:cubicBezTo>
                <a:lnTo>
                  <a:pt x="276156" y="0"/>
                </a:lnTo>
                <a:cubicBezTo>
                  <a:pt x="293015" y="0"/>
                  <a:pt x="306707" y="13668"/>
                  <a:pt x="306707" y="30548"/>
                </a:cubicBezTo>
                <a:lnTo>
                  <a:pt x="306707" y="30548"/>
                </a:lnTo>
                <a:cubicBezTo>
                  <a:pt x="306707" y="47429"/>
                  <a:pt x="293038" y="61097"/>
                  <a:pt x="276156" y="61097"/>
                </a:cubicBezTo>
                <a:close/>
              </a:path>
            </a:pathLst>
          </a:custGeom>
          <a:solidFill>
            <a:srgbClr val="7D97F4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AB8326BD-AFC2-6970-B0C9-D99F5CBA5DF4}"/>
              </a:ext>
            </a:extLst>
          </p:cNvPr>
          <p:cNvSpPr/>
          <p:nvPr/>
        </p:nvSpPr>
        <p:spPr>
          <a:xfrm>
            <a:off x="902612" y="4807734"/>
            <a:ext cx="850530" cy="61096"/>
          </a:xfrm>
          <a:custGeom>
            <a:avLst/>
            <a:gdLst>
              <a:gd name="connsiteX0" fmla="*/ 819980 w 850530"/>
              <a:gd name="connsiteY0" fmla="*/ 61097 h 61096"/>
              <a:gd name="connsiteX1" fmla="*/ 30551 w 850530"/>
              <a:gd name="connsiteY1" fmla="*/ 61097 h 61096"/>
              <a:gd name="connsiteX2" fmla="*/ 0 w 850530"/>
              <a:gd name="connsiteY2" fmla="*/ 30548 h 61096"/>
              <a:gd name="connsiteX3" fmla="*/ 0 w 850530"/>
              <a:gd name="connsiteY3" fmla="*/ 30548 h 61096"/>
              <a:gd name="connsiteX4" fmla="*/ 30551 w 850530"/>
              <a:gd name="connsiteY4" fmla="*/ 0 h 61096"/>
              <a:gd name="connsiteX5" fmla="*/ 819980 w 850530"/>
              <a:gd name="connsiteY5" fmla="*/ 0 h 61096"/>
              <a:gd name="connsiteX6" fmla="*/ 850531 w 850530"/>
              <a:gd name="connsiteY6" fmla="*/ 30548 h 61096"/>
              <a:gd name="connsiteX7" fmla="*/ 850531 w 850530"/>
              <a:gd name="connsiteY7" fmla="*/ 30548 h 61096"/>
              <a:gd name="connsiteX8" fmla="*/ 819980 w 850530"/>
              <a:gd name="connsiteY8" fmla="*/ 61097 h 61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0530" h="61096">
                <a:moveTo>
                  <a:pt x="819980" y="61097"/>
                </a:moveTo>
                <a:lnTo>
                  <a:pt x="30551" y="61097"/>
                </a:lnTo>
                <a:cubicBezTo>
                  <a:pt x="13669" y="61097"/>
                  <a:pt x="0" y="47429"/>
                  <a:pt x="0" y="30548"/>
                </a:cubicBezTo>
                <a:lnTo>
                  <a:pt x="0" y="30548"/>
                </a:lnTo>
                <a:cubicBezTo>
                  <a:pt x="0" y="13668"/>
                  <a:pt x="13669" y="0"/>
                  <a:pt x="30551" y="0"/>
                </a:cubicBezTo>
                <a:lnTo>
                  <a:pt x="819980" y="0"/>
                </a:lnTo>
                <a:cubicBezTo>
                  <a:pt x="836862" y="0"/>
                  <a:pt x="850531" y="13668"/>
                  <a:pt x="850531" y="30548"/>
                </a:cubicBezTo>
                <a:lnTo>
                  <a:pt x="850531" y="30548"/>
                </a:lnTo>
                <a:cubicBezTo>
                  <a:pt x="850531" y="47429"/>
                  <a:pt x="836862" y="61097"/>
                  <a:pt x="819980" y="61097"/>
                </a:cubicBezTo>
                <a:close/>
              </a:path>
            </a:pathLst>
          </a:custGeom>
          <a:solidFill>
            <a:srgbClr val="7D97F4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76083B16-BFF0-D24C-8828-35E74BB61C9A}"/>
              </a:ext>
            </a:extLst>
          </p:cNvPr>
          <p:cNvSpPr/>
          <p:nvPr/>
        </p:nvSpPr>
        <p:spPr>
          <a:xfrm>
            <a:off x="997478" y="4927386"/>
            <a:ext cx="850530" cy="61096"/>
          </a:xfrm>
          <a:custGeom>
            <a:avLst/>
            <a:gdLst>
              <a:gd name="connsiteX0" fmla="*/ 819980 w 850530"/>
              <a:gd name="connsiteY0" fmla="*/ 61097 h 61096"/>
              <a:gd name="connsiteX1" fmla="*/ 30551 w 850530"/>
              <a:gd name="connsiteY1" fmla="*/ 61097 h 61096"/>
              <a:gd name="connsiteX2" fmla="*/ 0 w 850530"/>
              <a:gd name="connsiteY2" fmla="*/ 30548 h 61096"/>
              <a:gd name="connsiteX3" fmla="*/ 0 w 850530"/>
              <a:gd name="connsiteY3" fmla="*/ 30548 h 61096"/>
              <a:gd name="connsiteX4" fmla="*/ 30551 w 850530"/>
              <a:gd name="connsiteY4" fmla="*/ 0 h 61096"/>
              <a:gd name="connsiteX5" fmla="*/ 819980 w 850530"/>
              <a:gd name="connsiteY5" fmla="*/ 0 h 61096"/>
              <a:gd name="connsiteX6" fmla="*/ 850531 w 850530"/>
              <a:gd name="connsiteY6" fmla="*/ 30548 h 61096"/>
              <a:gd name="connsiteX7" fmla="*/ 850531 w 850530"/>
              <a:gd name="connsiteY7" fmla="*/ 30548 h 61096"/>
              <a:gd name="connsiteX8" fmla="*/ 819980 w 850530"/>
              <a:gd name="connsiteY8" fmla="*/ 61097 h 61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0530" h="61096">
                <a:moveTo>
                  <a:pt x="819980" y="61097"/>
                </a:moveTo>
                <a:lnTo>
                  <a:pt x="30551" y="61097"/>
                </a:lnTo>
                <a:cubicBezTo>
                  <a:pt x="13669" y="61097"/>
                  <a:pt x="0" y="47429"/>
                  <a:pt x="0" y="30548"/>
                </a:cubicBezTo>
                <a:lnTo>
                  <a:pt x="0" y="30548"/>
                </a:lnTo>
                <a:cubicBezTo>
                  <a:pt x="0" y="13668"/>
                  <a:pt x="13669" y="0"/>
                  <a:pt x="30551" y="0"/>
                </a:cubicBezTo>
                <a:lnTo>
                  <a:pt x="819980" y="0"/>
                </a:lnTo>
                <a:cubicBezTo>
                  <a:pt x="836862" y="0"/>
                  <a:pt x="850531" y="13668"/>
                  <a:pt x="850531" y="30548"/>
                </a:cubicBezTo>
                <a:lnTo>
                  <a:pt x="850531" y="30548"/>
                </a:lnTo>
                <a:cubicBezTo>
                  <a:pt x="850531" y="47429"/>
                  <a:pt x="836862" y="61097"/>
                  <a:pt x="819980" y="61097"/>
                </a:cubicBezTo>
                <a:close/>
              </a:path>
            </a:pathLst>
          </a:custGeom>
          <a:solidFill>
            <a:srgbClr val="7D97F4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0DDAE58D-AFFD-1027-541D-B6595CFF2065}"/>
              </a:ext>
            </a:extLst>
          </p:cNvPr>
          <p:cNvSpPr/>
          <p:nvPr/>
        </p:nvSpPr>
        <p:spPr>
          <a:xfrm>
            <a:off x="997478" y="5166666"/>
            <a:ext cx="626051" cy="61097"/>
          </a:xfrm>
          <a:custGeom>
            <a:avLst/>
            <a:gdLst>
              <a:gd name="connsiteX0" fmla="*/ 595501 w 626051"/>
              <a:gd name="connsiteY0" fmla="*/ 61097 h 61097"/>
              <a:gd name="connsiteX1" fmla="*/ 30551 w 626051"/>
              <a:gd name="connsiteY1" fmla="*/ 61097 h 61097"/>
              <a:gd name="connsiteX2" fmla="*/ 0 w 626051"/>
              <a:gd name="connsiteY2" fmla="*/ 30548 h 61097"/>
              <a:gd name="connsiteX3" fmla="*/ 0 w 626051"/>
              <a:gd name="connsiteY3" fmla="*/ 30548 h 61097"/>
              <a:gd name="connsiteX4" fmla="*/ 30551 w 626051"/>
              <a:gd name="connsiteY4" fmla="*/ 0 h 61097"/>
              <a:gd name="connsiteX5" fmla="*/ 595501 w 626051"/>
              <a:gd name="connsiteY5" fmla="*/ 0 h 61097"/>
              <a:gd name="connsiteX6" fmla="*/ 626052 w 626051"/>
              <a:gd name="connsiteY6" fmla="*/ 30548 h 61097"/>
              <a:gd name="connsiteX7" fmla="*/ 626052 w 626051"/>
              <a:gd name="connsiteY7" fmla="*/ 30548 h 61097"/>
              <a:gd name="connsiteX8" fmla="*/ 595501 w 626051"/>
              <a:gd name="connsiteY8" fmla="*/ 61097 h 61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6051" h="61097">
                <a:moveTo>
                  <a:pt x="595501" y="61097"/>
                </a:moveTo>
                <a:lnTo>
                  <a:pt x="30551" y="61097"/>
                </a:lnTo>
                <a:cubicBezTo>
                  <a:pt x="13669" y="61097"/>
                  <a:pt x="0" y="47429"/>
                  <a:pt x="0" y="30548"/>
                </a:cubicBezTo>
                <a:lnTo>
                  <a:pt x="0" y="30548"/>
                </a:lnTo>
                <a:cubicBezTo>
                  <a:pt x="0" y="13668"/>
                  <a:pt x="13669" y="0"/>
                  <a:pt x="30551" y="0"/>
                </a:cubicBezTo>
                <a:lnTo>
                  <a:pt x="595501" y="0"/>
                </a:lnTo>
                <a:cubicBezTo>
                  <a:pt x="612383" y="0"/>
                  <a:pt x="626052" y="13668"/>
                  <a:pt x="626052" y="30548"/>
                </a:cubicBezTo>
                <a:lnTo>
                  <a:pt x="626052" y="30548"/>
                </a:lnTo>
                <a:cubicBezTo>
                  <a:pt x="626052" y="47429"/>
                  <a:pt x="612383" y="61097"/>
                  <a:pt x="595501" y="61097"/>
                </a:cubicBezTo>
                <a:close/>
              </a:path>
            </a:pathLst>
          </a:custGeom>
          <a:solidFill>
            <a:srgbClr val="7D97F4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32" name="Freeform 31">
            <a:extLst>
              <a:ext uri="{FF2B5EF4-FFF2-40B4-BE49-F238E27FC236}">
                <a16:creationId xmlns:a16="http://schemas.microsoft.com/office/drawing/2014/main" id="{1486ABE2-22C6-F32F-0FCB-4F5FDFBC2C77}"/>
              </a:ext>
            </a:extLst>
          </p:cNvPr>
          <p:cNvSpPr/>
          <p:nvPr/>
        </p:nvSpPr>
        <p:spPr>
          <a:xfrm>
            <a:off x="1086013" y="5047014"/>
            <a:ext cx="850531" cy="61096"/>
          </a:xfrm>
          <a:custGeom>
            <a:avLst/>
            <a:gdLst>
              <a:gd name="connsiteX0" fmla="*/ 819980 w 850531"/>
              <a:gd name="connsiteY0" fmla="*/ 61097 h 61096"/>
              <a:gd name="connsiteX1" fmla="*/ 30551 w 850531"/>
              <a:gd name="connsiteY1" fmla="*/ 61097 h 61096"/>
              <a:gd name="connsiteX2" fmla="*/ 0 w 850531"/>
              <a:gd name="connsiteY2" fmla="*/ 30548 h 61096"/>
              <a:gd name="connsiteX3" fmla="*/ 0 w 850531"/>
              <a:gd name="connsiteY3" fmla="*/ 30548 h 61096"/>
              <a:gd name="connsiteX4" fmla="*/ 30551 w 850531"/>
              <a:gd name="connsiteY4" fmla="*/ 0 h 61096"/>
              <a:gd name="connsiteX5" fmla="*/ 819980 w 850531"/>
              <a:gd name="connsiteY5" fmla="*/ 0 h 61096"/>
              <a:gd name="connsiteX6" fmla="*/ 850531 w 850531"/>
              <a:gd name="connsiteY6" fmla="*/ 30548 h 61096"/>
              <a:gd name="connsiteX7" fmla="*/ 850531 w 850531"/>
              <a:gd name="connsiteY7" fmla="*/ 30548 h 61096"/>
              <a:gd name="connsiteX8" fmla="*/ 819980 w 850531"/>
              <a:gd name="connsiteY8" fmla="*/ 61097 h 61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0531" h="61096">
                <a:moveTo>
                  <a:pt x="819980" y="61097"/>
                </a:moveTo>
                <a:lnTo>
                  <a:pt x="30551" y="61097"/>
                </a:lnTo>
                <a:cubicBezTo>
                  <a:pt x="13693" y="61097"/>
                  <a:pt x="0" y="47429"/>
                  <a:pt x="0" y="30548"/>
                </a:cubicBezTo>
                <a:lnTo>
                  <a:pt x="0" y="30548"/>
                </a:lnTo>
                <a:cubicBezTo>
                  <a:pt x="0" y="13692"/>
                  <a:pt x="13669" y="0"/>
                  <a:pt x="30551" y="0"/>
                </a:cubicBezTo>
                <a:lnTo>
                  <a:pt x="819980" y="0"/>
                </a:lnTo>
                <a:cubicBezTo>
                  <a:pt x="836862" y="0"/>
                  <a:pt x="850531" y="13668"/>
                  <a:pt x="850531" y="30548"/>
                </a:cubicBezTo>
                <a:lnTo>
                  <a:pt x="850531" y="30548"/>
                </a:lnTo>
                <a:cubicBezTo>
                  <a:pt x="850531" y="47429"/>
                  <a:pt x="836862" y="61097"/>
                  <a:pt x="819980" y="61097"/>
                </a:cubicBezTo>
                <a:close/>
              </a:path>
            </a:pathLst>
          </a:custGeom>
          <a:solidFill>
            <a:srgbClr val="7D97F4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F5DEF7A7-99C2-3BED-A13C-7A7997C18695}"/>
              </a:ext>
            </a:extLst>
          </p:cNvPr>
          <p:cNvGrpSpPr/>
          <p:nvPr/>
        </p:nvGrpSpPr>
        <p:grpSpPr>
          <a:xfrm>
            <a:off x="2469869" y="1814413"/>
            <a:ext cx="960892" cy="960835"/>
            <a:chOff x="2328861" y="1768142"/>
            <a:chExt cx="1202273" cy="1202202"/>
          </a:xfrm>
        </p:grpSpPr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BFE1A53E-32A6-33F1-FC8A-E29C904A7094}"/>
                </a:ext>
              </a:extLst>
            </p:cNvPr>
            <p:cNvSpPr/>
            <p:nvPr/>
          </p:nvSpPr>
          <p:spPr>
            <a:xfrm>
              <a:off x="2364088" y="1801711"/>
              <a:ext cx="1150140" cy="1150049"/>
            </a:xfrm>
            <a:custGeom>
              <a:avLst/>
              <a:gdLst>
                <a:gd name="connsiteX0" fmla="*/ 1150140 w 1150140"/>
                <a:gd name="connsiteY0" fmla="*/ 575025 h 1150049"/>
                <a:gd name="connsiteX1" fmla="*/ 575070 w 1150140"/>
                <a:gd name="connsiteY1" fmla="*/ 1150050 h 1150049"/>
                <a:gd name="connsiteX2" fmla="*/ 0 w 1150140"/>
                <a:gd name="connsiteY2" fmla="*/ 575025 h 1150049"/>
                <a:gd name="connsiteX3" fmla="*/ 575070 w 1150140"/>
                <a:gd name="connsiteY3" fmla="*/ 0 h 1150049"/>
                <a:gd name="connsiteX4" fmla="*/ 1150140 w 1150140"/>
                <a:gd name="connsiteY4" fmla="*/ 575025 h 1150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50140" h="1150049">
                  <a:moveTo>
                    <a:pt x="1150140" y="575025"/>
                  </a:moveTo>
                  <a:cubicBezTo>
                    <a:pt x="1150140" y="892603"/>
                    <a:pt x="892672" y="1150050"/>
                    <a:pt x="575070" y="1150050"/>
                  </a:cubicBezTo>
                  <a:cubicBezTo>
                    <a:pt x="257467" y="1150050"/>
                    <a:pt x="0" y="892603"/>
                    <a:pt x="0" y="575025"/>
                  </a:cubicBezTo>
                  <a:cubicBezTo>
                    <a:pt x="0" y="257447"/>
                    <a:pt x="257467" y="0"/>
                    <a:pt x="575070" y="0"/>
                  </a:cubicBezTo>
                  <a:cubicBezTo>
                    <a:pt x="892672" y="0"/>
                    <a:pt x="1150140" y="257447"/>
                    <a:pt x="1150140" y="575025"/>
                  </a:cubicBezTo>
                  <a:close/>
                </a:path>
              </a:pathLst>
            </a:custGeom>
            <a:solidFill>
              <a:srgbClr val="E85E4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B5671C4E-4929-06DB-1CF8-6DF3238DA8D0}"/>
                </a:ext>
              </a:extLst>
            </p:cNvPr>
            <p:cNvSpPr/>
            <p:nvPr/>
          </p:nvSpPr>
          <p:spPr>
            <a:xfrm>
              <a:off x="2328861" y="1768142"/>
              <a:ext cx="1202273" cy="1202202"/>
            </a:xfrm>
            <a:custGeom>
              <a:avLst/>
              <a:gdLst>
                <a:gd name="connsiteX0" fmla="*/ 303686 w 1202273"/>
                <a:gd name="connsiteY0" fmla="*/ 259062 h 1202202"/>
                <a:gd name="connsiteX1" fmla="*/ 370567 w 1202273"/>
                <a:gd name="connsiteY1" fmla="*/ 219953 h 1202202"/>
                <a:gd name="connsiteX2" fmla="*/ 387377 w 1202273"/>
                <a:gd name="connsiteY2" fmla="*/ 186887 h 1202202"/>
                <a:gd name="connsiteX3" fmla="*/ 354332 w 1202273"/>
                <a:gd name="connsiteY3" fmla="*/ 170055 h 1202202"/>
                <a:gd name="connsiteX4" fmla="*/ 151051 w 1202273"/>
                <a:gd name="connsiteY4" fmla="*/ 392885 h 1202202"/>
                <a:gd name="connsiteX5" fmla="*/ 167766 w 1202273"/>
                <a:gd name="connsiteY5" fmla="*/ 426000 h 1202202"/>
                <a:gd name="connsiteX6" fmla="*/ 175967 w 1202273"/>
                <a:gd name="connsiteY6" fmla="*/ 427318 h 1202202"/>
                <a:gd name="connsiteX7" fmla="*/ 200882 w 1202273"/>
                <a:gd name="connsiteY7" fmla="*/ 409287 h 1202202"/>
                <a:gd name="connsiteX8" fmla="*/ 303662 w 1202273"/>
                <a:gd name="connsiteY8" fmla="*/ 259062 h 1202202"/>
                <a:gd name="connsiteX9" fmla="*/ 1026234 w 1202273"/>
                <a:gd name="connsiteY9" fmla="*/ 175977 h 1202202"/>
                <a:gd name="connsiteX10" fmla="*/ 601233 w 1202273"/>
                <a:gd name="connsiteY10" fmla="*/ 0 h 1202202"/>
                <a:gd name="connsiteX11" fmla="*/ 601041 w 1202273"/>
                <a:gd name="connsiteY11" fmla="*/ 0 h 1202202"/>
                <a:gd name="connsiteX12" fmla="*/ 176087 w 1202273"/>
                <a:gd name="connsiteY12" fmla="*/ 176025 h 1202202"/>
                <a:gd name="connsiteX13" fmla="*/ 0 w 1202273"/>
                <a:gd name="connsiteY13" fmla="*/ 601042 h 1202202"/>
                <a:gd name="connsiteX14" fmla="*/ 176135 w 1202273"/>
                <a:gd name="connsiteY14" fmla="*/ 1026010 h 1202202"/>
                <a:gd name="connsiteX15" fmla="*/ 601233 w 1202273"/>
                <a:gd name="connsiteY15" fmla="*/ 1202203 h 1202202"/>
                <a:gd name="connsiteX16" fmla="*/ 1026162 w 1202273"/>
                <a:gd name="connsiteY16" fmla="*/ 1026058 h 1202202"/>
                <a:gd name="connsiteX17" fmla="*/ 1202273 w 1202273"/>
                <a:gd name="connsiteY17" fmla="*/ 601185 h 1202202"/>
                <a:gd name="connsiteX18" fmla="*/ 1026234 w 1202273"/>
                <a:gd name="connsiteY18" fmla="*/ 175977 h 1202202"/>
                <a:gd name="connsiteX19" fmla="*/ 601233 w 1202273"/>
                <a:gd name="connsiteY19" fmla="*/ 1149714 h 1202202"/>
                <a:gd name="connsiteX20" fmla="*/ 52469 w 1202273"/>
                <a:gd name="connsiteY20" fmla="*/ 601042 h 1202202"/>
                <a:gd name="connsiteX21" fmla="*/ 601089 w 1202273"/>
                <a:gd name="connsiteY21" fmla="*/ 52465 h 1202202"/>
                <a:gd name="connsiteX22" fmla="*/ 601257 w 1202273"/>
                <a:gd name="connsiteY22" fmla="*/ 52465 h 1202202"/>
                <a:gd name="connsiteX23" fmla="*/ 989161 w 1202273"/>
                <a:gd name="connsiteY23" fmla="*/ 213072 h 1202202"/>
                <a:gd name="connsiteX24" fmla="*/ 1149829 w 1202273"/>
                <a:gd name="connsiteY24" fmla="*/ 601137 h 1202202"/>
                <a:gd name="connsiteX25" fmla="*/ 601257 w 1202273"/>
                <a:gd name="connsiteY25" fmla="*/ 1149714 h 1202202"/>
                <a:gd name="connsiteX26" fmla="*/ 438239 w 1202273"/>
                <a:gd name="connsiteY26" fmla="*/ 187367 h 1202202"/>
                <a:gd name="connsiteX27" fmla="*/ 453994 w 1202273"/>
                <a:gd name="connsiteY27" fmla="*/ 182547 h 1202202"/>
                <a:gd name="connsiteX28" fmla="*/ 470013 w 1202273"/>
                <a:gd name="connsiteY28" fmla="*/ 154301 h 1202202"/>
                <a:gd name="connsiteX29" fmla="*/ 441764 w 1202273"/>
                <a:gd name="connsiteY29" fmla="*/ 138283 h 1202202"/>
                <a:gd name="connsiteX30" fmla="*/ 426033 w 1202273"/>
                <a:gd name="connsiteY30" fmla="*/ 143079 h 1202202"/>
                <a:gd name="connsiteX31" fmla="*/ 409990 w 1202273"/>
                <a:gd name="connsiteY31" fmla="*/ 171325 h 1202202"/>
                <a:gd name="connsiteX32" fmla="*/ 438239 w 1202273"/>
                <a:gd name="connsiteY32" fmla="*/ 187367 h 1202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202273" h="1202202">
                  <a:moveTo>
                    <a:pt x="303686" y="259062"/>
                  </a:moveTo>
                  <a:cubicBezTo>
                    <a:pt x="339752" y="230456"/>
                    <a:pt x="370351" y="220025"/>
                    <a:pt x="370567" y="219953"/>
                  </a:cubicBezTo>
                  <a:cubicBezTo>
                    <a:pt x="384355" y="215470"/>
                    <a:pt x="391861" y="200675"/>
                    <a:pt x="387377" y="186887"/>
                  </a:cubicBezTo>
                  <a:cubicBezTo>
                    <a:pt x="382892" y="173124"/>
                    <a:pt x="368073" y="165571"/>
                    <a:pt x="354332" y="170055"/>
                  </a:cubicBezTo>
                  <a:cubicBezTo>
                    <a:pt x="348385" y="171997"/>
                    <a:pt x="208124" y="219426"/>
                    <a:pt x="151051" y="392885"/>
                  </a:cubicBezTo>
                  <a:cubicBezTo>
                    <a:pt x="146519" y="406649"/>
                    <a:pt x="154025" y="421492"/>
                    <a:pt x="167766" y="426000"/>
                  </a:cubicBezTo>
                  <a:cubicBezTo>
                    <a:pt x="170500" y="426911"/>
                    <a:pt x="173257" y="427318"/>
                    <a:pt x="175967" y="427318"/>
                  </a:cubicBezTo>
                  <a:cubicBezTo>
                    <a:pt x="186974" y="427318"/>
                    <a:pt x="197237" y="420317"/>
                    <a:pt x="200882" y="409287"/>
                  </a:cubicBezTo>
                  <a:cubicBezTo>
                    <a:pt x="221194" y="347590"/>
                    <a:pt x="255773" y="297044"/>
                    <a:pt x="303662" y="259062"/>
                  </a:cubicBezTo>
                  <a:close/>
                  <a:moveTo>
                    <a:pt x="1026234" y="175977"/>
                  </a:moveTo>
                  <a:cubicBezTo>
                    <a:pt x="912760" y="62488"/>
                    <a:pt x="761828" y="0"/>
                    <a:pt x="601233" y="0"/>
                  </a:cubicBezTo>
                  <a:cubicBezTo>
                    <a:pt x="601185" y="0"/>
                    <a:pt x="601113" y="0"/>
                    <a:pt x="601041" y="0"/>
                  </a:cubicBezTo>
                  <a:cubicBezTo>
                    <a:pt x="440445" y="72"/>
                    <a:pt x="289513" y="62584"/>
                    <a:pt x="176087" y="176025"/>
                  </a:cubicBezTo>
                  <a:cubicBezTo>
                    <a:pt x="62636" y="289467"/>
                    <a:pt x="120" y="440387"/>
                    <a:pt x="0" y="601042"/>
                  </a:cubicBezTo>
                  <a:cubicBezTo>
                    <a:pt x="48" y="761553"/>
                    <a:pt x="62612" y="912496"/>
                    <a:pt x="176135" y="1026010"/>
                  </a:cubicBezTo>
                  <a:cubicBezTo>
                    <a:pt x="289657" y="1139524"/>
                    <a:pt x="440613" y="1202107"/>
                    <a:pt x="601233" y="1202203"/>
                  </a:cubicBezTo>
                  <a:cubicBezTo>
                    <a:pt x="761828" y="1202059"/>
                    <a:pt x="912736" y="1139476"/>
                    <a:pt x="1026162" y="1026058"/>
                  </a:cubicBezTo>
                  <a:cubicBezTo>
                    <a:pt x="1139613" y="912616"/>
                    <a:pt x="1202153" y="761744"/>
                    <a:pt x="1202273" y="601185"/>
                  </a:cubicBezTo>
                  <a:cubicBezTo>
                    <a:pt x="1202273" y="440530"/>
                    <a:pt x="1139781" y="289515"/>
                    <a:pt x="1026234" y="175977"/>
                  </a:cubicBezTo>
                  <a:close/>
                  <a:moveTo>
                    <a:pt x="601233" y="1149714"/>
                  </a:moveTo>
                  <a:cubicBezTo>
                    <a:pt x="298746" y="1149523"/>
                    <a:pt x="52565" y="903385"/>
                    <a:pt x="52469" y="601042"/>
                  </a:cubicBezTo>
                  <a:cubicBezTo>
                    <a:pt x="52685" y="298698"/>
                    <a:pt x="298794" y="52609"/>
                    <a:pt x="601089" y="52465"/>
                  </a:cubicBezTo>
                  <a:lnTo>
                    <a:pt x="601257" y="52465"/>
                  </a:lnTo>
                  <a:cubicBezTo>
                    <a:pt x="747824" y="52465"/>
                    <a:pt x="885566" y="109509"/>
                    <a:pt x="989161" y="213072"/>
                  </a:cubicBezTo>
                  <a:cubicBezTo>
                    <a:pt x="1092779" y="316682"/>
                    <a:pt x="1149853" y="454510"/>
                    <a:pt x="1149829" y="601137"/>
                  </a:cubicBezTo>
                  <a:cubicBezTo>
                    <a:pt x="1149612" y="903337"/>
                    <a:pt x="903503" y="1149427"/>
                    <a:pt x="601257" y="1149714"/>
                  </a:cubicBezTo>
                  <a:close/>
                  <a:moveTo>
                    <a:pt x="438239" y="187367"/>
                  </a:moveTo>
                  <a:cubicBezTo>
                    <a:pt x="443490" y="185760"/>
                    <a:pt x="448742" y="184154"/>
                    <a:pt x="453994" y="182547"/>
                  </a:cubicBezTo>
                  <a:cubicBezTo>
                    <a:pt x="465936" y="178903"/>
                    <a:pt x="473394" y="166626"/>
                    <a:pt x="470013" y="154301"/>
                  </a:cubicBezTo>
                  <a:cubicBezTo>
                    <a:pt x="466751" y="142503"/>
                    <a:pt x="453730" y="134615"/>
                    <a:pt x="441764" y="138283"/>
                  </a:cubicBezTo>
                  <a:cubicBezTo>
                    <a:pt x="436512" y="139866"/>
                    <a:pt x="431261" y="141496"/>
                    <a:pt x="426033" y="143079"/>
                  </a:cubicBezTo>
                  <a:cubicBezTo>
                    <a:pt x="414067" y="146724"/>
                    <a:pt x="406609" y="159000"/>
                    <a:pt x="409990" y="171325"/>
                  </a:cubicBezTo>
                  <a:cubicBezTo>
                    <a:pt x="413251" y="183123"/>
                    <a:pt x="426273" y="191012"/>
                    <a:pt x="438239" y="187367"/>
                  </a:cubicBezTo>
                  <a:close/>
                </a:path>
              </a:pathLst>
            </a:custGeom>
            <a:solidFill>
              <a:srgbClr val="EFF3F4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EE756C4F-8C51-92E8-3FED-D13BDBC4FB0F}"/>
                </a:ext>
              </a:extLst>
            </p:cNvPr>
            <p:cNvSpPr/>
            <p:nvPr/>
          </p:nvSpPr>
          <p:spPr>
            <a:xfrm>
              <a:off x="2477946" y="2255166"/>
              <a:ext cx="884510" cy="280211"/>
            </a:xfrm>
            <a:custGeom>
              <a:avLst/>
              <a:gdLst>
                <a:gd name="connsiteX0" fmla="*/ 785209 w 884510"/>
                <a:gd name="connsiteY0" fmla="*/ 0 h 280211"/>
                <a:gd name="connsiteX1" fmla="*/ 884511 w 884510"/>
                <a:gd name="connsiteY1" fmla="*/ 99294 h 280211"/>
                <a:gd name="connsiteX2" fmla="*/ 884511 w 884510"/>
                <a:gd name="connsiteY2" fmla="*/ 180917 h 280211"/>
                <a:gd name="connsiteX3" fmla="*/ 785209 w 884510"/>
                <a:gd name="connsiteY3" fmla="*/ 280211 h 280211"/>
                <a:gd name="connsiteX4" fmla="*/ 99302 w 884510"/>
                <a:gd name="connsiteY4" fmla="*/ 280211 h 280211"/>
                <a:gd name="connsiteX5" fmla="*/ 0 w 884510"/>
                <a:gd name="connsiteY5" fmla="*/ 180917 h 280211"/>
                <a:gd name="connsiteX6" fmla="*/ 0 w 884510"/>
                <a:gd name="connsiteY6" fmla="*/ 99294 h 280211"/>
                <a:gd name="connsiteX7" fmla="*/ 99302 w 884510"/>
                <a:gd name="connsiteY7" fmla="*/ 0 h 280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84510" h="280211">
                  <a:moveTo>
                    <a:pt x="785209" y="0"/>
                  </a:moveTo>
                  <a:cubicBezTo>
                    <a:pt x="840052" y="0"/>
                    <a:pt x="884511" y="44456"/>
                    <a:pt x="884511" y="99294"/>
                  </a:cubicBezTo>
                  <a:lnTo>
                    <a:pt x="884511" y="180917"/>
                  </a:lnTo>
                  <a:cubicBezTo>
                    <a:pt x="884511" y="235755"/>
                    <a:pt x="840052" y="280211"/>
                    <a:pt x="785209" y="280211"/>
                  </a:cubicBezTo>
                  <a:lnTo>
                    <a:pt x="99302" y="280211"/>
                  </a:lnTo>
                  <a:cubicBezTo>
                    <a:pt x="44459" y="280211"/>
                    <a:pt x="0" y="235755"/>
                    <a:pt x="0" y="180917"/>
                  </a:cubicBezTo>
                  <a:lnTo>
                    <a:pt x="0" y="99294"/>
                  </a:lnTo>
                  <a:cubicBezTo>
                    <a:pt x="0" y="44456"/>
                    <a:pt x="44459" y="0"/>
                    <a:pt x="99302" y="0"/>
                  </a:cubicBez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algn="l" defTabSz="914400" rtl="0" eaLnBrk="1" latinLnBrk="0" hangingPunct="1"/>
              <a:endParaRPr lang="en-IL"/>
            </a:p>
          </p:txBody>
        </p:sp>
      </p:grp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0358D3B6-D6D4-1C0F-42B8-940345F71A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3600" dirty="0">
                <a:solidFill>
                  <a:prstClr val="black"/>
                </a:solidFill>
              </a:rPr>
              <a:t>שימו לב, אין להיכנס לחדר הבחינה לפני שהבוחנים קראו לכם, אפילו אם הדלת פתוחה. </a:t>
            </a:r>
          </a:p>
          <a:p>
            <a:endParaRPr lang="he-IL" sz="3600" dirty="0">
              <a:solidFill>
                <a:prstClr val="black"/>
              </a:solidFill>
            </a:endParaRPr>
          </a:p>
          <a:p>
            <a:endParaRPr lang="en-IL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6D74E08-1B33-3C26-39A0-6032CC249F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5</a:t>
            </a:fld>
            <a:endParaRPr lang="en-IL" dirty="0"/>
          </a:p>
        </p:txBody>
      </p:sp>
      <p:sp>
        <p:nvSpPr>
          <p:cNvPr id="39" name="Content Placeholder 38">
            <a:extLst>
              <a:ext uri="{FF2B5EF4-FFF2-40B4-BE49-F238E27FC236}">
                <a16:creationId xmlns:a16="http://schemas.microsoft.com/office/drawing/2014/main" id="{EE3A8D5A-9BD2-7FB0-6EE2-A2F8CBCF4F97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ar-JO" sz="3600" dirty="0">
                <a:latin typeface="Bahij Yakout" panose="02040503050201020203" pitchFamily="18" charset="-78"/>
                <a:cs typeface="Bahij Yakout" panose="02040503050201020203" pitchFamily="18" charset="-78"/>
              </a:rPr>
              <a:t>انتباه! يمنع الدخول إلى غرفة الامتحان قبل أن يَسمح لكم المراقبون بذلك، حتّى لو كان باب الغرفة مفتوحًا. </a:t>
            </a:r>
            <a:r>
              <a:rPr lang="he-IL" sz="3600" dirty="0">
                <a:solidFill>
                  <a:prstClr val="black"/>
                </a:solidFill>
                <a:latin typeface="Bahij Yakout" panose="02040503050201020203" pitchFamily="18" charset="-78"/>
              </a:rPr>
              <a:t> </a:t>
            </a:r>
          </a:p>
          <a:p>
            <a:pPr algn="l" rtl="0"/>
            <a:endParaRPr lang="en-IL" dirty="0"/>
          </a:p>
        </p:txBody>
      </p:sp>
    </p:spTree>
    <p:extLst>
      <p:ext uri="{BB962C8B-B14F-4D97-AF65-F5344CB8AC3E}">
        <p14:creationId xmlns:p14="http://schemas.microsoft.com/office/powerpoint/2010/main" val="355009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0358D3B6-D6D4-1C0F-42B8-940345F71A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3600" dirty="0">
                <a:effectLst/>
                <a:ea typeface="Calibri" panose="020F0502020204030204" pitchFamily="34" charset="0"/>
              </a:rPr>
              <a:t>את החפצים האישיים יש לאחסן בארוניות המיועדות לכך. </a:t>
            </a:r>
            <a:br>
              <a:rPr lang="en-US" sz="3600" dirty="0">
                <a:effectLst/>
                <a:ea typeface="Calibri" panose="020F0502020204030204" pitchFamily="34" charset="0"/>
              </a:rPr>
            </a:br>
            <a:br>
              <a:rPr lang="en-US" sz="3600" dirty="0">
                <a:effectLst/>
                <a:ea typeface="Calibri" panose="020F0502020204030204" pitchFamily="34" charset="0"/>
              </a:rPr>
            </a:br>
            <a:endParaRPr lang="he-IL" sz="3600" dirty="0">
              <a:solidFill>
                <a:prstClr val="black"/>
              </a:solidFill>
            </a:endParaRPr>
          </a:p>
          <a:p>
            <a:endParaRPr lang="en-I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4E59E9-21B4-AA91-1375-25E1B4B2D1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6</a:t>
            </a:fld>
            <a:endParaRPr lang="en-IL" dirty="0"/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949D5199-FD4C-8212-A6B3-258E144BBAFD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>
            <a:normAutofit/>
          </a:bodyPr>
          <a:lstStyle/>
          <a:p>
            <a:r>
              <a:rPr lang="ar-JO" sz="3600" dirty="0">
                <a:latin typeface="Bahij Yakout" panose="02040503050201020203" pitchFamily="18" charset="-78"/>
                <a:cs typeface="Bahij Yakout" panose="02040503050201020203" pitchFamily="18" charset="-78"/>
              </a:rPr>
              <a:t>يجب وَضْع الأغراض الشخصيّة في الخِزانات المُخصَّصة لذلك.</a:t>
            </a:r>
            <a:endParaRPr lang="en-IL" dirty="0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D892749-58FD-2141-E447-DF5C0128DB57}"/>
              </a:ext>
            </a:extLst>
          </p:cNvPr>
          <p:cNvGrpSpPr/>
          <p:nvPr/>
        </p:nvGrpSpPr>
        <p:grpSpPr>
          <a:xfrm>
            <a:off x="826521" y="-2570655"/>
            <a:ext cx="8546361" cy="8580795"/>
            <a:chOff x="439487" y="-3586480"/>
            <a:chExt cx="10065953" cy="10106509"/>
          </a:xfrm>
        </p:grpSpPr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D3FBFEFD-ED22-FE7F-A0F6-B0C5D0FD1158}"/>
                </a:ext>
              </a:extLst>
            </p:cNvPr>
            <p:cNvGrpSpPr/>
            <p:nvPr/>
          </p:nvGrpSpPr>
          <p:grpSpPr>
            <a:xfrm>
              <a:off x="439487" y="-3586480"/>
              <a:ext cx="4507639" cy="10106509"/>
              <a:chOff x="439487" y="-3586480"/>
              <a:chExt cx="4507639" cy="10106509"/>
            </a:xfrm>
          </p:grpSpPr>
          <p:pic>
            <p:nvPicPr>
              <p:cNvPr id="39" name="Graphic 38">
                <a:extLst>
                  <a:ext uri="{FF2B5EF4-FFF2-40B4-BE49-F238E27FC236}">
                    <a16:creationId xmlns:a16="http://schemas.microsoft.com/office/drawing/2014/main" id="{70AD403E-B8C9-7EBA-C6C8-98FFD8934A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439487" y="1450766"/>
                <a:ext cx="4507639" cy="5069263"/>
              </a:xfrm>
              <a:prstGeom prst="rect">
                <a:avLst/>
              </a:prstGeom>
            </p:spPr>
          </p:pic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0AB5DF47-0B5B-FADB-9FDB-69D4126D1208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710249" y="-3586480"/>
                <a:ext cx="0" cy="4912772"/>
              </a:xfrm>
              <a:prstGeom prst="line">
                <a:avLst/>
              </a:prstGeom>
              <a:ln>
                <a:solidFill>
                  <a:schemeClr val="bg1">
                    <a:alpha val="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2210079C-7E29-B7EC-E6B0-1D125E1F5B4E}"/>
                </a:ext>
              </a:extLst>
            </p:cNvPr>
            <p:cNvCxnSpPr>
              <a:cxnSpLocks/>
            </p:cNvCxnSpPr>
            <p:nvPr/>
          </p:nvCxnSpPr>
          <p:spPr>
            <a:xfrm>
              <a:off x="4866640" y="3901440"/>
              <a:ext cx="5638800" cy="0"/>
            </a:xfrm>
            <a:prstGeom prst="line">
              <a:avLst/>
            </a:prstGeom>
            <a:ln>
              <a:solidFill>
                <a:schemeClr val="accent1">
                  <a:alpha val="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CF19B533-E927-14A6-C075-EAFD8CD11F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026852" y="1772330"/>
            <a:ext cx="3546854" cy="4416598"/>
          </a:xfrm>
          <a:prstGeom prst="rect">
            <a:avLst/>
          </a:prstGeom>
        </p:spPr>
      </p:pic>
      <p:pic>
        <p:nvPicPr>
          <p:cNvPr id="35" name="Graphic 34">
            <a:extLst>
              <a:ext uri="{FF2B5EF4-FFF2-40B4-BE49-F238E27FC236}">
                <a16:creationId xmlns:a16="http://schemas.microsoft.com/office/drawing/2014/main" id="{B7994AB0-CBC6-B261-6F35-4BD87868F8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218172" y="4310176"/>
            <a:ext cx="1384123" cy="169996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ABA9C323-67E1-C6EF-57A2-3EE95D2F2F8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549540" y="3049882"/>
            <a:ext cx="547685" cy="1061140"/>
          </a:xfrm>
          <a:prstGeom prst="rect">
            <a:avLst/>
          </a:prstGeom>
        </p:spPr>
      </p:pic>
      <p:pic>
        <p:nvPicPr>
          <p:cNvPr id="51" name="Graphic 50">
            <a:extLst>
              <a:ext uri="{FF2B5EF4-FFF2-40B4-BE49-F238E27FC236}">
                <a16:creationId xmlns:a16="http://schemas.microsoft.com/office/drawing/2014/main" id="{76A33BB2-9973-8F0C-E8D4-9DB06C3B30D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053445" y="2216636"/>
            <a:ext cx="1458653" cy="582599"/>
          </a:xfrm>
          <a:prstGeom prst="rect">
            <a:avLst/>
          </a:prstGeom>
        </p:spPr>
      </p:pic>
      <p:grpSp>
        <p:nvGrpSpPr>
          <p:cNvPr id="56" name="Group 55">
            <a:extLst>
              <a:ext uri="{FF2B5EF4-FFF2-40B4-BE49-F238E27FC236}">
                <a16:creationId xmlns:a16="http://schemas.microsoft.com/office/drawing/2014/main" id="{62B88E55-3D8B-CD80-2B3C-2A37F2532036}"/>
              </a:ext>
            </a:extLst>
          </p:cNvPr>
          <p:cNvGrpSpPr/>
          <p:nvPr/>
        </p:nvGrpSpPr>
        <p:grpSpPr>
          <a:xfrm>
            <a:off x="570618" y="-2520766"/>
            <a:ext cx="2317931" cy="8629962"/>
            <a:chOff x="-1453824" y="-8179974"/>
            <a:chExt cx="5615129" cy="20468549"/>
          </a:xfrm>
        </p:grpSpPr>
        <p:pic>
          <p:nvPicPr>
            <p:cNvPr id="49" name="Graphic 48">
              <a:extLst>
                <a:ext uri="{FF2B5EF4-FFF2-40B4-BE49-F238E27FC236}">
                  <a16:creationId xmlns:a16="http://schemas.microsoft.com/office/drawing/2014/main" id="{AE3EAD38-B2ED-84C6-FD37-66BFF4B269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rcRect/>
            <a:stretch/>
          </p:blipFill>
          <p:spPr>
            <a:xfrm>
              <a:off x="-1453824" y="2646697"/>
              <a:ext cx="4106185" cy="9641878"/>
            </a:xfrm>
            <a:prstGeom prst="rect">
              <a:avLst/>
            </a:prstGeom>
          </p:spPr>
        </p:pic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AA4C931A-C112-66BA-F5D6-4D1BBE095C8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09600" y="-8179974"/>
              <a:ext cx="0" cy="10737044"/>
            </a:xfrm>
            <a:prstGeom prst="line">
              <a:avLst/>
            </a:prstGeom>
            <a:ln>
              <a:solidFill>
                <a:schemeClr val="accent1">
                  <a:alpha val="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CC053C5D-E150-39FE-0285-4B5BF404C536}"/>
                </a:ext>
              </a:extLst>
            </p:cNvPr>
            <p:cNvCxnSpPr>
              <a:cxnSpLocks/>
            </p:cNvCxnSpPr>
            <p:nvPr/>
          </p:nvCxnSpPr>
          <p:spPr>
            <a:xfrm>
              <a:off x="1544320" y="6435652"/>
              <a:ext cx="2616985" cy="0"/>
            </a:xfrm>
            <a:prstGeom prst="line">
              <a:avLst/>
            </a:prstGeom>
            <a:ln>
              <a:solidFill>
                <a:schemeClr val="accent1">
                  <a:alpha val="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535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AD04839E-F78B-8D61-10CF-17733DF181DA}"/>
              </a:ext>
            </a:extLst>
          </p:cNvPr>
          <p:cNvSpPr/>
          <p:nvPr/>
        </p:nvSpPr>
        <p:spPr>
          <a:xfrm>
            <a:off x="12313675" y="-2112658"/>
            <a:ext cx="4124352" cy="3782174"/>
          </a:xfrm>
          <a:custGeom>
            <a:avLst/>
            <a:gdLst>
              <a:gd name="connsiteX0" fmla="*/ 3752188 w 4124352"/>
              <a:gd name="connsiteY0" fmla="*/ 2723701 h 3782174"/>
              <a:gd name="connsiteX1" fmla="*/ 2351285 w 4124352"/>
              <a:gd name="connsiteY1" fmla="*/ 3728148 h 3782174"/>
              <a:gd name="connsiteX2" fmla="*/ 1481866 w 4124352"/>
              <a:gd name="connsiteY2" fmla="*/ 3378127 h 3782174"/>
              <a:gd name="connsiteX3" fmla="*/ 396279 w 4124352"/>
              <a:gd name="connsiteY3" fmla="*/ 2857001 h 3782174"/>
              <a:gd name="connsiteX4" fmla="*/ 333648 w 4124352"/>
              <a:gd name="connsiteY4" fmla="*/ 2161224 h 3782174"/>
              <a:gd name="connsiteX5" fmla="*/ 434328 w 4124352"/>
              <a:gd name="connsiteY5" fmla="*/ 1043888 h 3782174"/>
              <a:gd name="connsiteX6" fmla="*/ 1012583 w 4124352"/>
              <a:gd name="connsiteY6" fmla="*/ 746335 h 3782174"/>
              <a:gd name="connsiteX7" fmla="*/ 1496051 w 4124352"/>
              <a:gd name="connsiteY7" fmla="*/ 394589 h 3782174"/>
              <a:gd name="connsiteX8" fmla="*/ 3261675 w 4124352"/>
              <a:gd name="connsiteY8" fmla="*/ 251514 h 3782174"/>
              <a:gd name="connsiteX9" fmla="*/ 3710306 w 4124352"/>
              <a:gd name="connsiteY9" fmla="*/ 1189742 h 3782174"/>
              <a:gd name="connsiteX10" fmla="*/ 3752236 w 4124352"/>
              <a:gd name="connsiteY10" fmla="*/ 2723701 h 3782174"/>
              <a:gd name="connsiteX11" fmla="*/ 3805763 w 4124352"/>
              <a:gd name="connsiteY11" fmla="*/ 3116366 h 3782174"/>
              <a:gd name="connsiteX12" fmla="*/ 3756261 w 4124352"/>
              <a:gd name="connsiteY12" fmla="*/ 2959539 h 3782174"/>
              <a:gd name="connsiteX13" fmla="*/ 3599418 w 4124352"/>
              <a:gd name="connsiteY13" fmla="*/ 3009036 h 3782174"/>
              <a:gd name="connsiteX14" fmla="*/ 3648920 w 4124352"/>
              <a:gd name="connsiteY14" fmla="*/ 3165862 h 3782174"/>
              <a:gd name="connsiteX15" fmla="*/ 3805763 w 4124352"/>
              <a:gd name="connsiteY15" fmla="*/ 3116366 h 3782174"/>
              <a:gd name="connsiteX16" fmla="*/ 736418 w 4124352"/>
              <a:gd name="connsiteY16" fmla="*/ 284288 h 3782174"/>
              <a:gd name="connsiteX17" fmla="*/ 841699 w 4124352"/>
              <a:gd name="connsiteY17" fmla="*/ 340445 h 3782174"/>
              <a:gd name="connsiteX18" fmla="*/ 897861 w 4124352"/>
              <a:gd name="connsiteY18" fmla="*/ 235175 h 3782174"/>
              <a:gd name="connsiteX19" fmla="*/ 792580 w 4124352"/>
              <a:gd name="connsiteY19" fmla="*/ 179018 h 3782174"/>
              <a:gd name="connsiteX20" fmla="*/ 736418 w 4124352"/>
              <a:gd name="connsiteY20" fmla="*/ 284288 h 3782174"/>
              <a:gd name="connsiteX21" fmla="*/ 3882579 w 4124352"/>
              <a:gd name="connsiteY21" fmla="*/ 1168133 h 3782174"/>
              <a:gd name="connsiteX22" fmla="*/ 3910948 w 4124352"/>
              <a:gd name="connsiteY22" fmla="*/ 1355385 h 3782174"/>
              <a:gd name="connsiteX23" fmla="*/ 4098220 w 4124352"/>
              <a:gd name="connsiteY23" fmla="*/ 1327020 h 3782174"/>
              <a:gd name="connsiteX24" fmla="*/ 4069852 w 4124352"/>
              <a:gd name="connsiteY24" fmla="*/ 1139767 h 3782174"/>
              <a:gd name="connsiteX25" fmla="*/ 3882579 w 4124352"/>
              <a:gd name="connsiteY25" fmla="*/ 1168133 h 3782174"/>
              <a:gd name="connsiteX26" fmla="*/ 961164 w 4124352"/>
              <a:gd name="connsiteY26" fmla="*/ 365121 h 3782174"/>
              <a:gd name="connsiteX27" fmla="*/ 1058634 w 4124352"/>
              <a:gd name="connsiteY27" fmla="*/ 571971 h 3782174"/>
              <a:gd name="connsiteX28" fmla="*/ 1265506 w 4124352"/>
              <a:gd name="connsiteY28" fmla="*/ 474512 h 3782174"/>
              <a:gd name="connsiteX29" fmla="*/ 1168036 w 4124352"/>
              <a:gd name="connsiteY29" fmla="*/ 267662 h 3782174"/>
              <a:gd name="connsiteX30" fmla="*/ 961164 w 4124352"/>
              <a:gd name="connsiteY30" fmla="*/ 365121 h 3782174"/>
              <a:gd name="connsiteX31" fmla="*/ 3849850 w 4124352"/>
              <a:gd name="connsiteY31" fmla="*/ 929802 h 3782174"/>
              <a:gd name="connsiteX32" fmla="*/ 3864705 w 4124352"/>
              <a:gd name="connsiteY32" fmla="*/ 1027885 h 3782174"/>
              <a:gd name="connsiteX33" fmla="*/ 3962798 w 4124352"/>
              <a:gd name="connsiteY33" fmla="*/ 1013031 h 3782174"/>
              <a:gd name="connsiteX34" fmla="*/ 3947942 w 4124352"/>
              <a:gd name="connsiteY34" fmla="*/ 914948 h 3782174"/>
              <a:gd name="connsiteX35" fmla="*/ 3849850 w 4124352"/>
              <a:gd name="connsiteY35" fmla="*/ 929802 h 3782174"/>
              <a:gd name="connsiteX36" fmla="*/ 105978 w 4124352"/>
              <a:gd name="connsiteY36" fmla="*/ 2764525 h 3782174"/>
              <a:gd name="connsiteX37" fmla="*/ 142829 w 4124352"/>
              <a:gd name="connsiteY37" fmla="*/ 2842722 h 3782174"/>
              <a:gd name="connsiteX38" fmla="*/ 221035 w 4124352"/>
              <a:gd name="connsiteY38" fmla="*/ 2805875 h 3782174"/>
              <a:gd name="connsiteX39" fmla="*/ 184184 w 4124352"/>
              <a:gd name="connsiteY39" fmla="*/ 2727678 h 3782174"/>
              <a:gd name="connsiteX40" fmla="*/ 105978 w 4124352"/>
              <a:gd name="connsiteY40" fmla="*/ 2764525 h 3782174"/>
              <a:gd name="connsiteX41" fmla="*/ 292436 w 4124352"/>
              <a:gd name="connsiteY41" fmla="*/ 2543492 h 3782174"/>
              <a:gd name="connsiteX42" fmla="*/ 226498 w 4124352"/>
              <a:gd name="connsiteY42" fmla="*/ 2334533 h 3782174"/>
              <a:gd name="connsiteX43" fmla="*/ 17517 w 4124352"/>
              <a:gd name="connsiteY43" fmla="*/ 2400465 h 3782174"/>
              <a:gd name="connsiteX44" fmla="*/ 83456 w 4124352"/>
              <a:gd name="connsiteY44" fmla="*/ 2609423 h 3782174"/>
              <a:gd name="connsiteX45" fmla="*/ 292436 w 4124352"/>
              <a:gd name="connsiteY45" fmla="*/ 2543492 h 3782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124352" h="3782174">
                <a:moveTo>
                  <a:pt x="3752188" y="2723701"/>
                </a:moveTo>
                <a:cubicBezTo>
                  <a:pt x="3299628" y="3140515"/>
                  <a:pt x="3283815" y="4006296"/>
                  <a:pt x="2351285" y="3728148"/>
                </a:cubicBezTo>
                <a:cubicBezTo>
                  <a:pt x="2012728" y="3627142"/>
                  <a:pt x="1870692" y="3360925"/>
                  <a:pt x="1481866" y="3378127"/>
                </a:cubicBezTo>
                <a:cubicBezTo>
                  <a:pt x="793731" y="3408553"/>
                  <a:pt x="503669" y="3212772"/>
                  <a:pt x="396279" y="2857001"/>
                </a:cubicBezTo>
                <a:cubicBezTo>
                  <a:pt x="364029" y="2750150"/>
                  <a:pt x="452107" y="2350345"/>
                  <a:pt x="333648" y="2161224"/>
                </a:cubicBezTo>
                <a:cubicBezTo>
                  <a:pt x="76986" y="1751548"/>
                  <a:pt x="148723" y="1381547"/>
                  <a:pt x="434328" y="1043888"/>
                </a:cubicBezTo>
                <a:cubicBezTo>
                  <a:pt x="584510" y="866362"/>
                  <a:pt x="832259" y="824341"/>
                  <a:pt x="1012583" y="746335"/>
                </a:cubicBezTo>
                <a:cubicBezTo>
                  <a:pt x="1223816" y="654960"/>
                  <a:pt x="1349127" y="523768"/>
                  <a:pt x="1496051" y="394589"/>
                </a:cubicBezTo>
                <a:cubicBezTo>
                  <a:pt x="2150595" y="-180729"/>
                  <a:pt x="2840600" y="-34636"/>
                  <a:pt x="3261675" y="251514"/>
                </a:cubicBezTo>
                <a:cubicBezTo>
                  <a:pt x="3616957" y="492959"/>
                  <a:pt x="3709443" y="907090"/>
                  <a:pt x="3710306" y="1189742"/>
                </a:cubicBezTo>
                <a:cubicBezTo>
                  <a:pt x="3712079" y="1766115"/>
                  <a:pt x="4451873" y="2079337"/>
                  <a:pt x="3752236" y="2723701"/>
                </a:cubicBezTo>
                <a:close/>
                <a:moveTo>
                  <a:pt x="3805763" y="3116366"/>
                </a:moveTo>
                <a:cubicBezTo>
                  <a:pt x="3835425" y="3059395"/>
                  <a:pt x="3813238" y="2989199"/>
                  <a:pt x="3756261" y="2959539"/>
                </a:cubicBezTo>
                <a:cubicBezTo>
                  <a:pt x="3699284" y="2929880"/>
                  <a:pt x="3629081" y="2952065"/>
                  <a:pt x="3599418" y="3009036"/>
                </a:cubicBezTo>
                <a:cubicBezTo>
                  <a:pt x="3569755" y="3066007"/>
                  <a:pt x="3591942" y="3136203"/>
                  <a:pt x="3648920" y="3165862"/>
                </a:cubicBezTo>
                <a:cubicBezTo>
                  <a:pt x="3705897" y="3195522"/>
                  <a:pt x="3776148" y="3173337"/>
                  <a:pt x="3805763" y="3116366"/>
                </a:cubicBezTo>
                <a:close/>
                <a:moveTo>
                  <a:pt x="736418" y="284288"/>
                </a:moveTo>
                <a:cubicBezTo>
                  <a:pt x="749979" y="328849"/>
                  <a:pt x="797085" y="354005"/>
                  <a:pt x="841699" y="340445"/>
                </a:cubicBezTo>
                <a:cubicBezTo>
                  <a:pt x="886265" y="326885"/>
                  <a:pt x="911423" y="279784"/>
                  <a:pt x="897861" y="235175"/>
                </a:cubicBezTo>
                <a:cubicBezTo>
                  <a:pt x="884300" y="190614"/>
                  <a:pt x="837194" y="165458"/>
                  <a:pt x="792580" y="179018"/>
                </a:cubicBezTo>
                <a:cubicBezTo>
                  <a:pt x="748015" y="192578"/>
                  <a:pt x="722856" y="239679"/>
                  <a:pt x="736418" y="284288"/>
                </a:cubicBezTo>
                <a:close/>
                <a:moveTo>
                  <a:pt x="3882579" y="1168133"/>
                </a:moveTo>
                <a:cubicBezTo>
                  <a:pt x="3838684" y="1227643"/>
                  <a:pt x="3851383" y="1311495"/>
                  <a:pt x="3910948" y="1355385"/>
                </a:cubicBezTo>
                <a:cubicBezTo>
                  <a:pt x="3970465" y="1399276"/>
                  <a:pt x="4054325" y="1386578"/>
                  <a:pt x="4098220" y="1327020"/>
                </a:cubicBezTo>
                <a:cubicBezTo>
                  <a:pt x="4142116" y="1267509"/>
                  <a:pt x="4129417" y="1183657"/>
                  <a:pt x="4069852" y="1139767"/>
                </a:cubicBezTo>
                <a:cubicBezTo>
                  <a:pt x="4010335" y="1095876"/>
                  <a:pt x="3926474" y="1108574"/>
                  <a:pt x="3882579" y="1168133"/>
                </a:cubicBezTo>
                <a:close/>
                <a:moveTo>
                  <a:pt x="961164" y="365121"/>
                </a:moveTo>
                <a:cubicBezTo>
                  <a:pt x="930927" y="449164"/>
                  <a:pt x="974582" y="541785"/>
                  <a:pt x="1058634" y="571971"/>
                </a:cubicBezTo>
                <a:cubicBezTo>
                  <a:pt x="1142686" y="602206"/>
                  <a:pt x="1235316" y="558555"/>
                  <a:pt x="1265506" y="474512"/>
                </a:cubicBezTo>
                <a:cubicBezTo>
                  <a:pt x="1295744" y="390468"/>
                  <a:pt x="1252089" y="297848"/>
                  <a:pt x="1168036" y="267662"/>
                </a:cubicBezTo>
                <a:cubicBezTo>
                  <a:pt x="1083984" y="237475"/>
                  <a:pt x="991354" y="281078"/>
                  <a:pt x="961164" y="365121"/>
                </a:cubicBezTo>
                <a:close/>
                <a:moveTo>
                  <a:pt x="3849850" y="929802"/>
                </a:moveTo>
                <a:cubicBezTo>
                  <a:pt x="3826848" y="960995"/>
                  <a:pt x="3833509" y="1004933"/>
                  <a:pt x="3864705" y="1027885"/>
                </a:cubicBezTo>
                <a:cubicBezTo>
                  <a:pt x="3895901" y="1050884"/>
                  <a:pt x="3939844" y="1044224"/>
                  <a:pt x="3962798" y="1013031"/>
                </a:cubicBezTo>
                <a:cubicBezTo>
                  <a:pt x="3985799" y="981838"/>
                  <a:pt x="3979138" y="937900"/>
                  <a:pt x="3947942" y="914948"/>
                </a:cubicBezTo>
                <a:cubicBezTo>
                  <a:pt x="3916746" y="891949"/>
                  <a:pt x="3872803" y="898609"/>
                  <a:pt x="3849850" y="929802"/>
                </a:cubicBezTo>
                <a:close/>
                <a:moveTo>
                  <a:pt x="105978" y="2764525"/>
                </a:moveTo>
                <a:cubicBezTo>
                  <a:pt x="94573" y="2796292"/>
                  <a:pt x="111058" y="2831318"/>
                  <a:pt x="142829" y="2842722"/>
                </a:cubicBezTo>
                <a:cubicBezTo>
                  <a:pt x="174600" y="2854126"/>
                  <a:pt x="209630" y="2837643"/>
                  <a:pt x="221035" y="2805875"/>
                </a:cubicBezTo>
                <a:cubicBezTo>
                  <a:pt x="232440" y="2774108"/>
                  <a:pt x="215955" y="2739082"/>
                  <a:pt x="184184" y="2727678"/>
                </a:cubicBezTo>
                <a:cubicBezTo>
                  <a:pt x="152413" y="2716274"/>
                  <a:pt x="117383" y="2732757"/>
                  <a:pt x="105978" y="2764525"/>
                </a:cubicBezTo>
                <a:close/>
                <a:moveTo>
                  <a:pt x="292436" y="2543492"/>
                </a:moveTo>
                <a:cubicBezTo>
                  <a:pt x="331922" y="2467594"/>
                  <a:pt x="302404" y="2374015"/>
                  <a:pt x="226498" y="2334533"/>
                </a:cubicBezTo>
                <a:cubicBezTo>
                  <a:pt x="150592" y="2295051"/>
                  <a:pt x="57004" y="2324567"/>
                  <a:pt x="17517" y="2400465"/>
                </a:cubicBezTo>
                <a:cubicBezTo>
                  <a:pt x="-21969" y="2476362"/>
                  <a:pt x="7550" y="2569941"/>
                  <a:pt x="83456" y="2609423"/>
                </a:cubicBezTo>
                <a:cubicBezTo>
                  <a:pt x="159361" y="2648905"/>
                  <a:pt x="252950" y="2619389"/>
                  <a:pt x="292436" y="2543492"/>
                </a:cubicBezTo>
                <a:close/>
              </a:path>
            </a:pathLst>
          </a:custGeom>
          <a:gradFill>
            <a:gsLst>
              <a:gs pos="0">
                <a:srgbClr val="DAE3FE"/>
              </a:gs>
              <a:gs pos="50000">
                <a:srgbClr val="E1E9FD"/>
              </a:gs>
              <a:gs pos="100000">
                <a:srgbClr val="E9EFFD"/>
              </a:gs>
            </a:gsLst>
            <a:lin ang="16084797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marL="0" algn="l" defTabSz="914400" rtl="0" eaLnBrk="1" latinLnBrk="0" hangingPunct="1"/>
            <a:endParaRPr lang="en-I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4E59E9-21B4-AA91-1375-25E1B4B2D1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7</a:t>
            </a:fld>
            <a:endParaRPr lang="en-IL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25CCE1-C52F-7698-7098-B69E987E0824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7039015" y="4501493"/>
            <a:ext cx="4418636" cy="2194255"/>
          </a:xfrm>
        </p:spPr>
        <p:txBody>
          <a:bodyPr>
            <a:normAutofit/>
          </a:bodyPr>
          <a:lstStyle/>
          <a:p>
            <a:r>
              <a:rPr lang="ar-JO" sz="3600" dirty="0">
                <a:latin typeface="Bahij Yakout" panose="02040503050201020203" pitchFamily="18" charset="-78"/>
                <a:cs typeface="Bahij Yakout" panose="02040503050201020203" pitchFamily="18" charset="-78"/>
              </a:rPr>
              <a:t>لا تنسوا </a:t>
            </a:r>
            <a:r>
              <a:rPr lang="ar-JO" sz="3600" b="1" u="sng" dirty="0">
                <a:solidFill>
                  <a:srgbClr val="E95E4F"/>
                </a:solidFill>
              </a:rPr>
              <a:t>إطفاء</a:t>
            </a:r>
            <a:r>
              <a:rPr lang="ar-JO" sz="3600" dirty="0">
                <a:latin typeface="Bahij Yakout" panose="02040503050201020203" pitchFamily="18" charset="-78"/>
                <a:cs typeface="Bahij Yakout" panose="02040503050201020203" pitchFamily="18" charset="-78"/>
              </a:rPr>
              <a:t> الهاتف الخلويّ قبل وَضْعه في الخزانة. </a:t>
            </a:r>
            <a:endParaRPr lang="he-IL" sz="3600" dirty="0">
              <a:solidFill>
                <a:prstClr val="black"/>
              </a:solidFill>
              <a:latin typeface="Bahij Yakout" panose="02040503050201020203" pitchFamily="18" charset="-78"/>
            </a:endParaRPr>
          </a:p>
          <a:p>
            <a:pPr algn="r"/>
            <a:endParaRPr lang="en-IL" dirty="0"/>
          </a:p>
        </p:txBody>
      </p:sp>
      <p:pic>
        <p:nvPicPr>
          <p:cNvPr id="41" name="Graphic 40">
            <a:extLst>
              <a:ext uri="{FF2B5EF4-FFF2-40B4-BE49-F238E27FC236}">
                <a16:creationId xmlns:a16="http://schemas.microsoft.com/office/drawing/2014/main" id="{C9C46DBF-EC88-8266-9EF1-6D87A970AD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95730" y="2277050"/>
            <a:ext cx="2199141" cy="3854674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0F98143A-F6B2-013A-9416-43243668F3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650296" y="2804693"/>
            <a:ext cx="1038751" cy="1038751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5BABEB03-ADB1-F766-BDB3-6ADF78E12231}"/>
              </a:ext>
            </a:extLst>
          </p:cNvPr>
          <p:cNvSpPr txBox="1"/>
          <p:nvPr/>
        </p:nvSpPr>
        <p:spPr>
          <a:xfrm>
            <a:off x="2420911" y="65507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IL"/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613B5DFC-94A3-F887-9556-967268EC03CD}"/>
              </a:ext>
            </a:extLst>
          </p:cNvPr>
          <p:cNvSpPr/>
          <p:nvPr/>
        </p:nvSpPr>
        <p:spPr>
          <a:xfrm>
            <a:off x="2282948" y="1669516"/>
            <a:ext cx="1702015" cy="3142327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L"/>
          </a:p>
        </p:txBody>
      </p:sp>
      <p:pic>
        <p:nvPicPr>
          <p:cNvPr id="43" name="Graphic 42">
            <a:extLst>
              <a:ext uri="{FF2B5EF4-FFF2-40B4-BE49-F238E27FC236}">
                <a16:creationId xmlns:a16="http://schemas.microsoft.com/office/drawing/2014/main" id="{3E83814B-0B1A-6100-97DE-8093B290DE2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448634" y="3497596"/>
            <a:ext cx="2101773" cy="598342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9696A584-E6FD-1B13-DE35-C6707B0DB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312268" y="2804693"/>
            <a:ext cx="4611753" cy="4650726"/>
          </a:xfrm>
          <a:prstGeom prst="rect">
            <a:avLst/>
          </a:prstGeom>
        </p:spPr>
      </p:pic>
      <p:sp>
        <p:nvSpPr>
          <p:cNvPr id="6" name="Content Placeholder 15">
            <a:extLst>
              <a:ext uri="{FF2B5EF4-FFF2-40B4-BE49-F238E27FC236}">
                <a16:creationId xmlns:a16="http://schemas.microsoft.com/office/drawing/2014/main" id="{066F740A-84A7-ABFD-6B70-A6CB6608A219}"/>
              </a:ext>
            </a:extLst>
          </p:cNvPr>
          <p:cNvSpPr txBox="1">
            <a:spLocks/>
          </p:cNvSpPr>
          <p:nvPr/>
        </p:nvSpPr>
        <p:spPr>
          <a:xfrm>
            <a:off x="5236158" y="2078047"/>
            <a:ext cx="6221492" cy="8128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1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  <a:defRPr sz="3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000"/>
              </a:lnSpc>
            </a:pPr>
            <a:r>
              <a:rPr lang="he-IL" sz="4800" b="1" dirty="0">
                <a:solidFill>
                  <a:srgbClr val="E95E4F"/>
                </a:solidFill>
              </a:rPr>
              <a:t>לכבות את הטלפון הנייד</a:t>
            </a:r>
            <a:endParaRPr lang="en-IL" sz="4800" b="1" dirty="0">
              <a:solidFill>
                <a:srgbClr val="E95E4F"/>
              </a:solidFill>
            </a:endParaRP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3EA59014-E331-1E4F-3936-EF8766DADF72}"/>
              </a:ext>
            </a:extLst>
          </p:cNvPr>
          <p:cNvSpPr txBox="1">
            <a:spLocks/>
          </p:cNvSpPr>
          <p:nvPr/>
        </p:nvSpPr>
        <p:spPr>
          <a:xfrm>
            <a:off x="9224211" y="1531166"/>
            <a:ext cx="2233439" cy="74034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r" defTabSz="914400" rtl="1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  <a:defRPr sz="3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5400">
                <a:latin typeface="Fb Tipograf"/>
                <a:cs typeface="Fb Tipograf"/>
              </a:rPr>
              <a:t>אל תשכחו </a:t>
            </a:r>
            <a:r>
              <a:rPr kumimoji="0" lang="he-IL" sz="5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b Tipograf"/>
                <a:cs typeface="Fb Tipograf"/>
              </a:rPr>
              <a:t> </a:t>
            </a:r>
            <a:endParaRPr lang="en-IL" sz="5400" b="1" dirty="0">
              <a:solidFill>
                <a:prstClr val="black"/>
              </a:solidFill>
            </a:endParaRPr>
          </a:p>
          <a:p>
            <a:endParaRPr lang="en-IL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5E94DAB-E8CF-53EC-6B4B-EE4AE44EEFF1}"/>
              </a:ext>
            </a:extLst>
          </p:cNvPr>
          <p:cNvGrpSpPr/>
          <p:nvPr/>
        </p:nvGrpSpPr>
        <p:grpSpPr>
          <a:xfrm>
            <a:off x="11457650" y="1474499"/>
            <a:ext cx="477432" cy="584775"/>
            <a:chOff x="11328489" y="2025156"/>
            <a:chExt cx="594360" cy="727992"/>
          </a:xfrm>
          <a:solidFill>
            <a:schemeClr val="accent2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ED2D579E-D371-C4C7-C9E9-2741CF7A45C2}"/>
                </a:ext>
              </a:extLst>
            </p:cNvPr>
            <p:cNvSpPr/>
            <p:nvPr/>
          </p:nvSpPr>
          <p:spPr>
            <a:xfrm>
              <a:off x="11328489" y="2103120"/>
              <a:ext cx="594360" cy="594360"/>
            </a:xfrm>
            <a:prstGeom prst="ellipse">
              <a:avLst/>
            </a:prstGeom>
            <a:solidFill>
              <a:srgbClr val="E95E4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1" eaLnBrk="1" latinLnBrk="0" hangingPunct="1"/>
              <a:endParaRPr lang="en-IL">
                <a:solidFill>
                  <a:srgbClr val="E95E4F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445A04A-0F75-5389-0780-D32CFCFF38FE}"/>
                </a:ext>
              </a:extLst>
            </p:cNvPr>
            <p:cNvSpPr txBox="1"/>
            <p:nvPr/>
          </p:nvSpPr>
          <p:spPr>
            <a:xfrm>
              <a:off x="11438941" y="2025156"/>
              <a:ext cx="407501" cy="7279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IL" sz="3200" b="1" dirty="0">
                  <a:solidFill>
                    <a:schemeClr val="bg1"/>
                  </a:solidFill>
                  <a:latin typeface="Fb Tipograf Black" panose="02020503050405020304" pitchFamily="18" charset="-79"/>
                  <a:cs typeface="Fb Tipograf Black" panose="02020503050405020304" pitchFamily="18" charset="-79"/>
                </a:rPr>
                <a:t>!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F0CFE69-FC0C-F4AC-A86F-E56470B22582}"/>
              </a:ext>
            </a:extLst>
          </p:cNvPr>
          <p:cNvSpPr txBox="1"/>
          <p:nvPr/>
        </p:nvSpPr>
        <p:spPr>
          <a:xfrm>
            <a:off x="5872480" y="2707299"/>
            <a:ext cx="5585170" cy="1836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 rtl="1">
              <a:lnSpc>
                <a:spcPts val="4200"/>
              </a:lnSpc>
              <a:spcBef>
                <a:spcPts val="1000"/>
              </a:spcBef>
              <a:buClr>
                <a:srgbClr val="4472C4"/>
              </a:buClr>
            </a:pPr>
            <a:r>
              <a:rPr lang="he-IL" sz="3600" dirty="0">
                <a:solidFill>
                  <a:prstClr val="black"/>
                </a:solidFill>
                <a:latin typeface="Fb Tipograf" panose="02020503050405020304" pitchFamily="18" charset="-79"/>
                <a:ea typeface="Calibri" panose="020F0502020204030204" pitchFamily="34" charset="0"/>
                <a:cs typeface="Fb Tipograf" panose="02020503050405020304" pitchFamily="18" charset="-79"/>
              </a:rPr>
              <a:t>לפני שאתם מפקידים אותו בארונית. </a:t>
            </a:r>
            <a:endParaRPr lang="en-IL" sz="3600" dirty="0">
              <a:solidFill>
                <a:prstClr val="black"/>
              </a:solidFill>
              <a:latin typeface="Fb Tipograf" panose="02020503050405020304" pitchFamily="18" charset="-79"/>
              <a:cs typeface="Fb Tipograf" panose="02020503050405020304" pitchFamily="18" charset="-79"/>
            </a:endParaRPr>
          </a:p>
          <a:p>
            <a:pPr lvl="0" algn="r" rtl="1">
              <a:lnSpc>
                <a:spcPts val="4200"/>
              </a:lnSpc>
              <a:spcBef>
                <a:spcPts val="1000"/>
              </a:spcBef>
              <a:buClr>
                <a:srgbClr val="4472C4"/>
              </a:buClr>
            </a:pPr>
            <a:endParaRPr lang="he-IL" sz="3600" dirty="0">
              <a:solidFill>
                <a:prstClr val="black"/>
              </a:solidFill>
              <a:latin typeface="Fb Tipograf" panose="02020503050405020304" pitchFamily="18" charset="-79"/>
              <a:cs typeface="Fb Tipograf" panose="02020503050405020304" pitchFamily="18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6033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E12D56-07A4-AEB0-FBF4-08C3FBE05E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151" y="910469"/>
            <a:ext cx="5016499" cy="2759928"/>
          </a:xfrm>
        </p:spPr>
        <p:txBody>
          <a:bodyPr>
            <a:normAutofit/>
          </a:bodyPr>
          <a:lstStyle/>
          <a:p>
            <a:r>
              <a:rPr lang="he-IL" sz="3200" dirty="0">
                <a:solidFill>
                  <a:prstClr val="black"/>
                </a:solidFill>
              </a:rPr>
              <a:t>קחו איתכם גם את התעודה המזהה, ואם אתם רוצים – </a:t>
            </a:r>
            <a:br>
              <a:rPr lang="en-US" sz="3200" dirty="0">
                <a:solidFill>
                  <a:prstClr val="black"/>
                </a:solidFill>
              </a:rPr>
            </a:br>
            <a:r>
              <a:rPr lang="he-IL" sz="3200" dirty="0">
                <a:solidFill>
                  <a:prstClr val="black"/>
                </a:solidFill>
              </a:rPr>
              <a:t>שתייה רק בבקבוק סגור ואטמי אוזניים פשוטים מספוג או מסיליקון.  </a:t>
            </a:r>
          </a:p>
          <a:p>
            <a:endParaRPr lang="en-IL" sz="32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863A234-0EFD-194B-B164-BE81C41A18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8</a:t>
            </a:fld>
            <a:endParaRPr lang="en-IL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B56EDC8-46C6-215E-A616-90C9AF7E10E2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7039015" y="4001785"/>
            <a:ext cx="4418636" cy="2719689"/>
          </a:xfrm>
        </p:spPr>
        <p:txBody>
          <a:bodyPr>
            <a:normAutofit/>
          </a:bodyPr>
          <a:lstStyle/>
          <a:p>
            <a:pPr marL="0" marR="0" lvl="0" indent="0" algn="r" defTabSz="914400" rtl="1" eaLnBrk="1" fontAlgn="auto" latinLnBrk="0" hangingPunct="1">
              <a:lnSpc>
                <a:spcPts val="4200"/>
              </a:lnSpc>
              <a:spcBef>
                <a:spcPts val="1000"/>
              </a:spcBef>
              <a:spcAft>
                <a:spcPts val="0"/>
              </a:spcAft>
              <a:buClr>
                <a:srgbClr val="4472C4"/>
              </a:buClr>
              <a:buSzTx/>
              <a:buFontTx/>
              <a:buNone/>
              <a:tabLst/>
              <a:defRPr/>
            </a:pPr>
            <a:r>
              <a:rPr kumimoji="0" lang="ar-JO" sz="2800" b="0" i="0" u="none" strike="noStrike" kern="1200" cap="none" spc="0" normalizeH="0" baseline="0" noProof="0" dirty="0">
                <a:ln>
                  <a:noFill/>
                </a:ln>
                <a:solidFill>
                  <a:srgbClr val="1749A3"/>
                </a:solidFill>
                <a:effectLst/>
                <a:uLnTx/>
                <a:uFillTx/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rPr>
              <a:t>خذوا معكم بطاقة الهويّة، وإن أردتم، فبإمكانكم أيضًا أخْذ مشروب في قنّينة مغلقة، وسدادات أُذُن بسيطة مصنوعة من الإسفنج أو السليكون.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1749A3"/>
              </a:solidFill>
              <a:effectLst/>
              <a:uLnTx/>
              <a:uFillTx/>
              <a:latin typeface="Bahij Yakout" panose="02040503050201020203" pitchFamily="18" charset="-78"/>
              <a:ea typeface="+mn-ea"/>
              <a:cs typeface="Bahij Yakout" panose="02040503050201020203" pitchFamily="18" charset="-78"/>
            </a:endParaRPr>
          </a:p>
          <a:p>
            <a:pPr marL="0" indent="0" algn="l" defTabSz="914400" rtl="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en-IL" dirty="0"/>
          </a:p>
        </p:txBody>
      </p:sp>
      <p:pic>
        <p:nvPicPr>
          <p:cNvPr id="11" name="Content Placeholder 7">
            <a:extLst>
              <a:ext uri="{FF2B5EF4-FFF2-40B4-BE49-F238E27FC236}">
                <a16:creationId xmlns:a16="http://schemas.microsoft.com/office/drawing/2014/main" id="{F0393E0B-9BD3-0123-4106-0B35412F18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1608" y="781549"/>
            <a:ext cx="2144937" cy="2193925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0FBC9797-83F8-ECB3-A3BF-0ED0CACDC4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77024">
            <a:off x="3313347" y="2349106"/>
            <a:ext cx="1006722" cy="821485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DE177B2D-C1DA-EB21-6985-2B267ACD74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229242" y="3670397"/>
            <a:ext cx="3261780" cy="2051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02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2">
            <a:extLst>
              <a:ext uri="{FF2B5EF4-FFF2-40B4-BE49-F238E27FC236}">
                <a16:creationId xmlns:a16="http://schemas.microsoft.com/office/drawing/2014/main" id="{A434FB98-3788-290B-9FB1-DAA05B42B6F6}"/>
              </a:ext>
            </a:extLst>
          </p:cNvPr>
          <p:cNvSpPr txBox="1">
            <a:spLocks/>
          </p:cNvSpPr>
          <p:nvPr/>
        </p:nvSpPr>
        <p:spPr>
          <a:xfrm>
            <a:off x="5341434" y="2791976"/>
            <a:ext cx="6407570" cy="27455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r" defTabSz="914400" rtl="1" eaLnBrk="1" latinLnBrk="0" hangingPunct="1">
              <a:lnSpc>
                <a:spcPts val="2400"/>
              </a:lnSpc>
              <a:spcBef>
                <a:spcPts val="1000"/>
              </a:spcBef>
              <a:buClr>
                <a:srgbClr val="53A4AA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algn="l" rtl="0">
              <a:buClr>
                <a:schemeClr val="accent2"/>
              </a:buClr>
            </a:pPr>
            <a:endParaRPr lang="he-IL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24B1407-AF4D-5132-5434-F11C7E9BFF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9</a:t>
            </a:fld>
            <a:endParaRPr lang="en-IL" dirty="0"/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796DF250-A2AA-4A76-FFEC-37CF2DD1469A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7039015" y="4531930"/>
            <a:ext cx="4418636" cy="2623469"/>
          </a:xfrm>
        </p:spPr>
        <p:txBody>
          <a:bodyPr>
            <a:normAutofit/>
          </a:bodyPr>
          <a:lstStyle/>
          <a:p>
            <a:r>
              <a:rPr lang="ar-JO" sz="2800" dirty="0">
                <a:latin typeface="Bahij Yakout" panose="02040503050201020203" pitchFamily="18" charset="-78"/>
              </a:rPr>
              <a:t>انتباه! يمنع أن تُدخِلوا إلى غرفة الامتحان</a:t>
            </a:r>
            <a:r>
              <a:rPr lang="ar-SA" sz="2800" dirty="0">
                <a:latin typeface="Bahij Yakout" panose="02040503050201020203" pitchFamily="18" charset="-78"/>
              </a:rPr>
              <a:t> هاتفًا خلويًّا، ساعات ذكيّة، سماعات أو أيّ جهاز إلكترونيّ. </a:t>
            </a:r>
            <a:endParaRPr lang="en-US" sz="2800" dirty="0">
              <a:solidFill>
                <a:prstClr val="black"/>
              </a:solidFill>
              <a:latin typeface="Bahij Yakout" panose="02040503050201020203" pitchFamily="18" charset="-78"/>
            </a:endParaRPr>
          </a:p>
        </p:txBody>
      </p:sp>
      <p:pic>
        <p:nvPicPr>
          <p:cNvPr id="118" name="Graphic 117">
            <a:extLst>
              <a:ext uri="{FF2B5EF4-FFF2-40B4-BE49-F238E27FC236}">
                <a16:creationId xmlns:a16="http://schemas.microsoft.com/office/drawing/2014/main" id="{EB60787C-7522-8252-D32F-8BD9BDFA33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05735" y="4310215"/>
            <a:ext cx="1408006" cy="1482112"/>
          </a:xfrm>
          <a:prstGeom prst="rect">
            <a:avLst/>
          </a:prstGeom>
        </p:spPr>
      </p:pic>
      <p:pic>
        <p:nvPicPr>
          <p:cNvPr id="120" name="Graphic 119">
            <a:extLst>
              <a:ext uri="{FF2B5EF4-FFF2-40B4-BE49-F238E27FC236}">
                <a16:creationId xmlns:a16="http://schemas.microsoft.com/office/drawing/2014/main" id="{1B697C34-6DFB-A902-E143-7DD59F94F3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277490" y="1690672"/>
            <a:ext cx="1051407" cy="1823534"/>
          </a:xfrm>
          <a:prstGeom prst="rect">
            <a:avLst/>
          </a:prstGeom>
        </p:spPr>
      </p:pic>
      <p:pic>
        <p:nvPicPr>
          <p:cNvPr id="122" name="Graphic 121">
            <a:extLst>
              <a:ext uri="{FF2B5EF4-FFF2-40B4-BE49-F238E27FC236}">
                <a16:creationId xmlns:a16="http://schemas.microsoft.com/office/drawing/2014/main" id="{3B4BD01D-4E8A-2E77-D4B2-C1528DD19B5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59676" y="1585437"/>
            <a:ext cx="1046059" cy="2034004"/>
          </a:xfrm>
          <a:prstGeom prst="rect">
            <a:avLst/>
          </a:prstGeom>
        </p:spPr>
      </p:pic>
      <p:pic>
        <p:nvPicPr>
          <p:cNvPr id="125" name="Graphic 124">
            <a:extLst>
              <a:ext uri="{FF2B5EF4-FFF2-40B4-BE49-F238E27FC236}">
                <a16:creationId xmlns:a16="http://schemas.microsoft.com/office/drawing/2014/main" id="{24F67877-F628-9782-177C-21F20EA1F76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72793" y="1623108"/>
            <a:ext cx="3782035" cy="3611783"/>
          </a:xfrm>
          <a:prstGeom prst="rect">
            <a:avLst/>
          </a:prstGeom>
        </p:spPr>
      </p:pic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00DD256D-D1FF-DB09-C13C-2581894FC5AC}"/>
              </a:ext>
            </a:extLst>
          </p:cNvPr>
          <p:cNvSpPr txBox="1">
            <a:spLocks/>
          </p:cNvSpPr>
          <p:nvPr/>
        </p:nvSpPr>
        <p:spPr>
          <a:xfrm>
            <a:off x="5807242" y="1126107"/>
            <a:ext cx="5650408" cy="8623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1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  <a:defRPr sz="3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000"/>
              </a:lnSpc>
            </a:pPr>
            <a:r>
              <a:rPr lang="he-IL" dirty="0">
                <a:solidFill>
                  <a:prstClr val="black"/>
                </a:solidFill>
              </a:rPr>
              <a:t>טלפונים ניידים</a:t>
            </a:r>
            <a:endParaRPr lang="en-IL" dirty="0">
              <a:solidFill>
                <a:prstClr val="black"/>
              </a:solidFill>
            </a:endParaRPr>
          </a:p>
        </p:txBody>
      </p:sp>
      <p:sp>
        <p:nvSpPr>
          <p:cNvPr id="9" name="Content Placeholder 15">
            <a:extLst>
              <a:ext uri="{FF2B5EF4-FFF2-40B4-BE49-F238E27FC236}">
                <a16:creationId xmlns:a16="http://schemas.microsoft.com/office/drawing/2014/main" id="{341D23B8-FE15-55F2-6FFE-C618C75C8106}"/>
              </a:ext>
            </a:extLst>
          </p:cNvPr>
          <p:cNvSpPr txBox="1">
            <a:spLocks/>
          </p:cNvSpPr>
          <p:nvPr/>
        </p:nvSpPr>
        <p:spPr>
          <a:xfrm>
            <a:off x="5142320" y="528223"/>
            <a:ext cx="6306530" cy="10290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1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  <a:defRPr sz="3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000"/>
              </a:lnSpc>
            </a:pPr>
            <a:r>
              <a:rPr lang="he-IL" sz="4000" b="1" dirty="0">
                <a:solidFill>
                  <a:srgbClr val="E95E4F"/>
                </a:solidFill>
              </a:rPr>
              <a:t>שימו לב – אסור להכניס</a:t>
            </a:r>
            <a:endParaRPr lang="en-IL" sz="4000" b="1" dirty="0">
              <a:solidFill>
                <a:srgbClr val="E95E4F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CFF3B51-63C8-2F7A-5301-E6395135BBB8}"/>
              </a:ext>
            </a:extLst>
          </p:cNvPr>
          <p:cNvGrpSpPr/>
          <p:nvPr/>
        </p:nvGrpSpPr>
        <p:grpSpPr>
          <a:xfrm>
            <a:off x="11457650" y="578729"/>
            <a:ext cx="477432" cy="584775"/>
            <a:chOff x="11328489" y="2025156"/>
            <a:chExt cx="594360" cy="727992"/>
          </a:xfrm>
          <a:solidFill>
            <a:schemeClr val="accent2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27D7E98F-6750-B9F9-F416-8FD5DE5E1265}"/>
                </a:ext>
              </a:extLst>
            </p:cNvPr>
            <p:cNvSpPr/>
            <p:nvPr/>
          </p:nvSpPr>
          <p:spPr>
            <a:xfrm>
              <a:off x="11328489" y="2103120"/>
              <a:ext cx="594360" cy="594360"/>
            </a:xfrm>
            <a:prstGeom prst="ellipse">
              <a:avLst/>
            </a:prstGeom>
            <a:solidFill>
              <a:srgbClr val="E95E4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1" eaLnBrk="1" latinLnBrk="0" hangingPunct="1"/>
              <a:endParaRPr lang="en-IL">
                <a:solidFill>
                  <a:srgbClr val="E95E4F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E357F4A-4CFC-EBE7-FD28-16C38F2B2AED}"/>
                </a:ext>
              </a:extLst>
            </p:cNvPr>
            <p:cNvSpPr txBox="1"/>
            <p:nvPr/>
          </p:nvSpPr>
          <p:spPr>
            <a:xfrm>
              <a:off x="11438941" y="2025156"/>
              <a:ext cx="407501" cy="7279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IL" sz="3200" b="1" dirty="0">
                  <a:solidFill>
                    <a:schemeClr val="bg1"/>
                  </a:solidFill>
                  <a:latin typeface="Fb Tipograf Black" panose="02020503050405020304" pitchFamily="18" charset="-79"/>
                  <a:cs typeface="Fb Tipograf Black" panose="02020503050405020304" pitchFamily="18" charset="-79"/>
                </a:rPr>
                <a:t>!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9A36A3B3-742A-BCD2-F1D7-F07E7F3CBCC0}"/>
              </a:ext>
            </a:extLst>
          </p:cNvPr>
          <p:cNvSpPr txBox="1"/>
          <p:nvPr/>
        </p:nvSpPr>
        <p:spPr>
          <a:xfrm>
            <a:off x="6563868" y="1775683"/>
            <a:ext cx="4893782" cy="7101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 rtl="1">
              <a:lnSpc>
                <a:spcPts val="5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he-IL" sz="3600" dirty="0">
                <a:solidFill>
                  <a:prstClr val="black"/>
                </a:solidFill>
                <a:latin typeface="Fb Tipograf" panose="02020503050405020304" pitchFamily="18" charset="-79"/>
                <a:cs typeface="Fb Tipograf" panose="02020503050405020304" pitchFamily="18" charset="-79"/>
              </a:rPr>
              <a:t>שעונים חכמים</a:t>
            </a:r>
            <a:endParaRPr lang="en-IL" sz="3600" dirty="0">
              <a:solidFill>
                <a:prstClr val="black"/>
              </a:solidFill>
              <a:latin typeface="Fb Tipograf" panose="02020503050405020304" pitchFamily="18" charset="-79"/>
              <a:cs typeface="Fb Tipograf" panose="02020503050405020304" pitchFamily="18" charset="-79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7DB4348-4132-D88D-AFB3-104C1CCFA7B0}"/>
              </a:ext>
            </a:extLst>
          </p:cNvPr>
          <p:cNvSpPr txBox="1"/>
          <p:nvPr/>
        </p:nvSpPr>
        <p:spPr>
          <a:xfrm>
            <a:off x="6563868" y="2397551"/>
            <a:ext cx="4893782" cy="70577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 rtl="1">
              <a:lnSpc>
                <a:spcPts val="5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he-IL" sz="3600" dirty="0">
                <a:solidFill>
                  <a:prstClr val="black"/>
                </a:solidFill>
                <a:latin typeface="Fb Tipograf" panose="02020503050405020304" pitchFamily="18" charset="-79"/>
                <a:cs typeface="Fb Tipograf" panose="02020503050405020304" pitchFamily="18" charset="-79"/>
              </a:rPr>
              <a:t>אוזניות</a:t>
            </a:r>
            <a:endParaRPr lang="en-IL" sz="3600" dirty="0">
              <a:solidFill>
                <a:prstClr val="black"/>
              </a:solidFill>
              <a:latin typeface="Fb Tipograf" panose="02020503050405020304" pitchFamily="18" charset="-79"/>
              <a:cs typeface="Fb Tipograf" panose="02020503050405020304" pitchFamily="18" charset="-79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A323C58-05F2-D7B9-39AA-82927FA6F1DD}"/>
              </a:ext>
            </a:extLst>
          </p:cNvPr>
          <p:cNvSpPr txBox="1"/>
          <p:nvPr/>
        </p:nvSpPr>
        <p:spPr>
          <a:xfrm>
            <a:off x="5567392" y="3007968"/>
            <a:ext cx="5890258" cy="70577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 rtl="1">
              <a:lnSpc>
                <a:spcPts val="5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he-IL" sz="3600" dirty="0">
                <a:solidFill>
                  <a:prstClr val="black"/>
                </a:solidFill>
                <a:latin typeface="Fb Tipograf" panose="02020503050405020304" pitchFamily="18" charset="-79"/>
                <a:cs typeface="Fb Tipograf" panose="02020503050405020304" pitchFamily="18" charset="-79"/>
              </a:rPr>
              <a:t>או כל מכשיר אלקטרוני אחר.</a:t>
            </a:r>
            <a:endParaRPr lang="en-IL" sz="3600" dirty="0">
              <a:solidFill>
                <a:prstClr val="black"/>
              </a:solidFill>
              <a:latin typeface="Fb Tipograf" panose="02020503050405020304" pitchFamily="18" charset="-79"/>
              <a:cs typeface="Fb Tipograf" panose="02020503050405020304" pitchFamily="18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0082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ECFD4C8-0A78-E8A2-BBAA-1CC79C0D90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sz="3600" dirty="0">
                <a:solidFill>
                  <a:prstClr val="black"/>
                </a:solidFill>
              </a:rPr>
              <a:t>כמו כן אסור להכניס מילון, מילונית וכל חומר עזר אחר.</a:t>
            </a:r>
            <a:endParaRPr lang="en-IL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36B9C81-D6FF-059A-7896-9EB5106B50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10</a:t>
            </a:fld>
            <a:endParaRPr lang="en-IL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EBDC5A-116D-055B-3503-101161AE3519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ar-SA" dirty="0"/>
              <a:t>كذلك، يُمنع إدخال قواميس، قواميس إلكترونيّة، أو أيّ مواد مساعِدة أخرى</a:t>
            </a:r>
            <a:r>
              <a:rPr lang="en-US" dirty="0"/>
              <a:t>.</a:t>
            </a:r>
            <a:endParaRPr lang="en-IL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A64D9301-113A-69E0-FFA4-4B6465AB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99734" y="2502951"/>
            <a:ext cx="3142733" cy="2426667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51ECB96E-A068-A75E-2223-0CD0B1313B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59644" y="1926726"/>
            <a:ext cx="3321717" cy="3172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87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2">
            <a:extLst>
              <a:ext uri="{FF2B5EF4-FFF2-40B4-BE49-F238E27FC236}">
                <a16:creationId xmlns:a16="http://schemas.microsoft.com/office/drawing/2014/main" id="{A434FB98-3788-290B-9FB1-DAA05B42B6F6}"/>
              </a:ext>
            </a:extLst>
          </p:cNvPr>
          <p:cNvSpPr txBox="1">
            <a:spLocks/>
          </p:cNvSpPr>
          <p:nvPr/>
        </p:nvSpPr>
        <p:spPr>
          <a:xfrm>
            <a:off x="5341434" y="2903473"/>
            <a:ext cx="6407570" cy="27455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r" defTabSz="914400" rtl="1" eaLnBrk="1" latinLnBrk="0" hangingPunct="1">
              <a:lnSpc>
                <a:spcPts val="2400"/>
              </a:lnSpc>
              <a:spcBef>
                <a:spcPts val="1000"/>
              </a:spcBef>
              <a:buClr>
                <a:srgbClr val="53A4AA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algn="l" rtl="0">
              <a:buClr>
                <a:schemeClr val="accent2"/>
              </a:buClr>
            </a:pPr>
            <a:endParaRPr lang="he-IL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CC4EE47-47D9-8522-959C-8B0D6B707D14}"/>
              </a:ext>
            </a:extLst>
          </p:cNvPr>
          <p:cNvSpPr/>
          <p:nvPr/>
        </p:nvSpPr>
        <p:spPr>
          <a:xfrm>
            <a:off x="3787088" y="2774549"/>
            <a:ext cx="1124531" cy="869071"/>
          </a:xfrm>
          <a:custGeom>
            <a:avLst/>
            <a:gdLst>
              <a:gd name="connsiteX0" fmla="*/ 1249338 w 1249793"/>
              <a:gd name="connsiteY0" fmla="*/ 70602 h 965877"/>
              <a:gd name="connsiteX1" fmla="*/ 1115267 w 1249793"/>
              <a:gd name="connsiteY1" fmla="*/ 915876 h 965877"/>
              <a:gd name="connsiteX2" fmla="*/ 1052230 w 1249793"/>
              <a:gd name="connsiteY2" fmla="*/ 965877 h 965877"/>
              <a:gd name="connsiteX3" fmla="*/ 48583 w 1249793"/>
              <a:gd name="connsiteY3" fmla="*/ 965877 h 965877"/>
              <a:gd name="connsiteX4" fmla="*/ 937 w 1249793"/>
              <a:gd name="connsiteY4" fmla="*/ 914537 h 965877"/>
              <a:gd name="connsiteX5" fmla="*/ 176766 w 1249793"/>
              <a:gd name="connsiteY5" fmla="*/ 46538 h 965877"/>
              <a:gd name="connsiteX6" fmla="*/ 242012 w 1249793"/>
              <a:gd name="connsiteY6" fmla="*/ 17 h 965877"/>
              <a:gd name="connsiteX7" fmla="*/ 1203834 w 1249793"/>
              <a:gd name="connsiteY7" fmla="*/ 22742 h 965877"/>
              <a:gd name="connsiteX8" fmla="*/ 1249271 w 1249793"/>
              <a:gd name="connsiteY8" fmla="*/ 70602 h 965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49793" h="965877">
                <a:moveTo>
                  <a:pt x="1249338" y="70602"/>
                </a:moveTo>
                <a:lnTo>
                  <a:pt x="1115267" y="915876"/>
                </a:lnTo>
                <a:cubicBezTo>
                  <a:pt x="1110884" y="943487"/>
                  <a:pt x="1082711" y="965877"/>
                  <a:pt x="1052230" y="965877"/>
                </a:cubicBezTo>
                <a:lnTo>
                  <a:pt x="48583" y="965877"/>
                </a:lnTo>
                <a:cubicBezTo>
                  <a:pt x="16529" y="965877"/>
                  <a:pt x="-4818" y="942918"/>
                  <a:pt x="937" y="914537"/>
                </a:cubicBezTo>
                <a:lnTo>
                  <a:pt x="176766" y="46538"/>
                </a:lnTo>
                <a:cubicBezTo>
                  <a:pt x="182120" y="20132"/>
                  <a:pt x="211329" y="-686"/>
                  <a:pt x="242012" y="17"/>
                </a:cubicBezTo>
                <a:lnTo>
                  <a:pt x="1203834" y="22742"/>
                </a:lnTo>
                <a:cubicBezTo>
                  <a:pt x="1233077" y="23445"/>
                  <a:pt x="1253354" y="44865"/>
                  <a:pt x="1249271" y="70602"/>
                </a:cubicBezTo>
                <a:close/>
              </a:path>
            </a:pathLst>
          </a:custGeom>
          <a:gradFill>
            <a:gsLst>
              <a:gs pos="0">
                <a:srgbClr val="09005D"/>
              </a:gs>
              <a:gs pos="50000">
                <a:srgbClr val="110777"/>
              </a:gs>
              <a:gs pos="100000">
                <a:srgbClr val="1A0F91"/>
              </a:gs>
            </a:gsLst>
            <a:lin ang="1045046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0C5B277B-4A7D-666E-8713-D22459CC1E90}"/>
              </a:ext>
            </a:extLst>
          </p:cNvPr>
          <p:cNvSpPr/>
          <p:nvPr/>
        </p:nvSpPr>
        <p:spPr>
          <a:xfrm>
            <a:off x="3787019" y="2774679"/>
            <a:ext cx="239856" cy="870245"/>
          </a:xfrm>
          <a:custGeom>
            <a:avLst/>
            <a:gdLst>
              <a:gd name="connsiteX0" fmla="*/ 266306 w 266574"/>
              <a:gd name="connsiteY0" fmla="*/ 15916 h 967183"/>
              <a:gd name="connsiteX1" fmla="*/ 81041 w 266574"/>
              <a:gd name="connsiteY1" fmla="*/ 946132 h 967183"/>
              <a:gd name="connsiteX2" fmla="*/ 50861 w 266574"/>
              <a:gd name="connsiteY2" fmla="*/ 967184 h 967183"/>
              <a:gd name="connsiteX3" fmla="*/ 873 w 266574"/>
              <a:gd name="connsiteY3" fmla="*/ 915409 h 967183"/>
              <a:gd name="connsiteX4" fmla="*/ 176835 w 266574"/>
              <a:gd name="connsiteY4" fmla="*/ 46774 h 967183"/>
              <a:gd name="connsiteX5" fmla="*/ 242148 w 266574"/>
              <a:gd name="connsiteY5" fmla="*/ 19 h 967183"/>
              <a:gd name="connsiteX6" fmla="*/ 259011 w 266574"/>
              <a:gd name="connsiteY6" fmla="*/ 420 h 967183"/>
              <a:gd name="connsiteX7" fmla="*/ 266306 w 266574"/>
              <a:gd name="connsiteY7" fmla="*/ 15916 h 967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6574" h="967183">
                <a:moveTo>
                  <a:pt x="266306" y="15916"/>
                </a:moveTo>
                <a:lnTo>
                  <a:pt x="81041" y="946132"/>
                </a:lnTo>
                <a:cubicBezTo>
                  <a:pt x="78733" y="957712"/>
                  <a:pt x="63910" y="967184"/>
                  <a:pt x="50861" y="967184"/>
                </a:cubicBezTo>
                <a:cubicBezTo>
                  <a:pt x="18807" y="967184"/>
                  <a:pt x="-4916" y="943957"/>
                  <a:pt x="873" y="915409"/>
                </a:cubicBezTo>
                <a:lnTo>
                  <a:pt x="176835" y="46774"/>
                </a:lnTo>
                <a:cubicBezTo>
                  <a:pt x="182222" y="20234"/>
                  <a:pt x="211432" y="-717"/>
                  <a:pt x="242148" y="19"/>
                </a:cubicBezTo>
                <a:lnTo>
                  <a:pt x="259011" y="420"/>
                </a:lnTo>
                <a:cubicBezTo>
                  <a:pt x="264398" y="4002"/>
                  <a:pt x="267544" y="9691"/>
                  <a:pt x="266306" y="15916"/>
                </a:cubicBezTo>
                <a:close/>
              </a:path>
            </a:pathLst>
          </a:custGeom>
          <a:gradFill>
            <a:gsLst>
              <a:gs pos="0">
                <a:srgbClr val="09005D"/>
              </a:gs>
              <a:gs pos="50000">
                <a:srgbClr val="110777"/>
              </a:gs>
              <a:gs pos="100000">
                <a:srgbClr val="1A0F91"/>
              </a:gs>
            </a:gsLst>
            <a:lin ang="16147921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9EB6B1A5-0B44-5CDF-A747-F40725177B8B}"/>
              </a:ext>
            </a:extLst>
          </p:cNvPr>
          <p:cNvSpPr/>
          <p:nvPr/>
        </p:nvSpPr>
        <p:spPr>
          <a:xfrm>
            <a:off x="4819264" y="2794829"/>
            <a:ext cx="142220" cy="506611"/>
          </a:xfrm>
          <a:custGeom>
            <a:avLst/>
            <a:gdLst>
              <a:gd name="connsiteX0" fmla="*/ 53713 w 158062"/>
              <a:gd name="connsiteY0" fmla="*/ 563044 h 563043"/>
              <a:gd name="connsiteX1" fmla="*/ 48193 w 158062"/>
              <a:gd name="connsiteY1" fmla="*/ 556350 h 563043"/>
              <a:gd name="connsiteX2" fmla="*/ 144087 w 158062"/>
              <a:gd name="connsiteY2" fmla="*/ 55531 h 563043"/>
              <a:gd name="connsiteX3" fmla="*/ 107483 w 158062"/>
              <a:gd name="connsiteY3" fmla="*/ 17210 h 563043"/>
              <a:gd name="connsiteX4" fmla="*/ 5532 w 158062"/>
              <a:gd name="connsiteY4" fmla="*/ 12424 h 563043"/>
              <a:gd name="connsiteX5" fmla="*/ 111 w 158062"/>
              <a:gd name="connsiteY5" fmla="*/ 5898 h 563043"/>
              <a:gd name="connsiteX6" fmla="*/ 7974 w 158062"/>
              <a:gd name="connsiteY6" fmla="*/ 8 h 563043"/>
              <a:gd name="connsiteX7" fmla="*/ 109858 w 158062"/>
              <a:gd name="connsiteY7" fmla="*/ 4827 h 563043"/>
              <a:gd name="connsiteX8" fmla="*/ 157270 w 158062"/>
              <a:gd name="connsiteY8" fmla="*/ 56134 h 563043"/>
              <a:gd name="connsiteX9" fmla="*/ 61677 w 158062"/>
              <a:gd name="connsiteY9" fmla="*/ 556785 h 563043"/>
              <a:gd name="connsiteX10" fmla="*/ 53680 w 158062"/>
              <a:gd name="connsiteY10" fmla="*/ 563010 h 563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58062" h="563043">
                <a:moveTo>
                  <a:pt x="53713" y="563044"/>
                </a:moveTo>
                <a:cubicBezTo>
                  <a:pt x="49999" y="562910"/>
                  <a:pt x="47524" y="559931"/>
                  <a:pt x="48193" y="556350"/>
                </a:cubicBezTo>
                <a:lnTo>
                  <a:pt x="144087" y="55531"/>
                </a:lnTo>
                <a:cubicBezTo>
                  <a:pt x="148437" y="32806"/>
                  <a:pt x="128896" y="18214"/>
                  <a:pt x="107483" y="17210"/>
                </a:cubicBezTo>
                <a:lnTo>
                  <a:pt x="5532" y="12424"/>
                </a:lnTo>
                <a:cubicBezTo>
                  <a:pt x="1851" y="12257"/>
                  <a:pt x="-558" y="9345"/>
                  <a:pt x="111" y="5898"/>
                </a:cubicBezTo>
                <a:cubicBezTo>
                  <a:pt x="781" y="2484"/>
                  <a:pt x="4294" y="-160"/>
                  <a:pt x="7974" y="8"/>
                </a:cubicBezTo>
                <a:lnTo>
                  <a:pt x="109858" y="4827"/>
                </a:lnTo>
                <a:cubicBezTo>
                  <a:pt x="141678" y="6333"/>
                  <a:pt x="162456" y="28857"/>
                  <a:pt x="157270" y="56134"/>
                </a:cubicBezTo>
                <a:lnTo>
                  <a:pt x="61677" y="556785"/>
                </a:lnTo>
                <a:cubicBezTo>
                  <a:pt x="61008" y="560366"/>
                  <a:pt x="57427" y="563144"/>
                  <a:pt x="53680" y="563010"/>
                </a:cubicBezTo>
                <a:close/>
              </a:path>
            </a:pathLst>
          </a:custGeom>
          <a:solidFill>
            <a:srgbClr val="91B3FA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06AA3CD8-E43F-575B-6A03-849C5D493FA3}"/>
              </a:ext>
            </a:extLst>
          </p:cNvPr>
          <p:cNvSpPr/>
          <p:nvPr/>
        </p:nvSpPr>
        <p:spPr>
          <a:xfrm>
            <a:off x="3945834" y="3339675"/>
            <a:ext cx="171754" cy="229678"/>
          </a:xfrm>
          <a:custGeom>
            <a:avLst/>
            <a:gdLst>
              <a:gd name="connsiteX0" fmla="*/ 182439 w 190886"/>
              <a:gd name="connsiteY0" fmla="*/ 255263 h 255262"/>
              <a:gd name="connsiteX1" fmla="*/ 41207 w 190886"/>
              <a:gd name="connsiteY1" fmla="*/ 254995 h 255262"/>
              <a:gd name="connsiteX2" fmla="*/ 1257 w 190886"/>
              <a:gd name="connsiteY2" fmla="*/ 199739 h 255262"/>
              <a:gd name="connsiteX3" fmla="*/ 39300 w 190886"/>
              <a:gd name="connsiteY3" fmla="*/ 6593 h 255262"/>
              <a:gd name="connsiteX4" fmla="*/ 47665 w 190886"/>
              <a:gd name="connsiteY4" fmla="*/ 0 h 255262"/>
              <a:gd name="connsiteX5" fmla="*/ 53420 w 190886"/>
              <a:gd name="connsiteY5" fmla="*/ 6694 h 255262"/>
              <a:gd name="connsiteX6" fmla="*/ 15511 w 190886"/>
              <a:gd name="connsiteY6" fmla="*/ 199772 h 255262"/>
              <a:gd name="connsiteX7" fmla="*/ 43851 w 190886"/>
              <a:gd name="connsiteY7" fmla="*/ 241440 h 255262"/>
              <a:gd name="connsiteX8" fmla="*/ 184982 w 190886"/>
              <a:gd name="connsiteY8" fmla="*/ 241741 h 255262"/>
              <a:gd name="connsiteX9" fmla="*/ 190771 w 190886"/>
              <a:gd name="connsiteY9" fmla="*/ 248502 h 255262"/>
              <a:gd name="connsiteX10" fmla="*/ 182406 w 190886"/>
              <a:gd name="connsiteY10" fmla="*/ 255229 h 255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886" h="255262">
                <a:moveTo>
                  <a:pt x="182439" y="255263"/>
                </a:moveTo>
                <a:lnTo>
                  <a:pt x="41207" y="254995"/>
                </a:lnTo>
                <a:cubicBezTo>
                  <a:pt x="12265" y="254928"/>
                  <a:pt x="-4933" y="231165"/>
                  <a:pt x="1257" y="199739"/>
                </a:cubicBezTo>
                <a:lnTo>
                  <a:pt x="39300" y="6593"/>
                </a:lnTo>
                <a:cubicBezTo>
                  <a:pt x="40036" y="2912"/>
                  <a:pt x="43784" y="-33"/>
                  <a:pt x="47665" y="0"/>
                </a:cubicBezTo>
                <a:cubicBezTo>
                  <a:pt x="51580" y="0"/>
                  <a:pt x="54156" y="3046"/>
                  <a:pt x="53420" y="6694"/>
                </a:cubicBezTo>
                <a:lnTo>
                  <a:pt x="15511" y="199772"/>
                </a:lnTo>
                <a:cubicBezTo>
                  <a:pt x="10860" y="223468"/>
                  <a:pt x="23039" y="241407"/>
                  <a:pt x="43851" y="241440"/>
                </a:cubicBezTo>
                <a:lnTo>
                  <a:pt x="184982" y="241741"/>
                </a:lnTo>
                <a:cubicBezTo>
                  <a:pt x="188897" y="241741"/>
                  <a:pt x="191473" y="244787"/>
                  <a:pt x="190771" y="248502"/>
                </a:cubicBezTo>
                <a:cubicBezTo>
                  <a:pt x="190068" y="252217"/>
                  <a:pt x="186320" y="255229"/>
                  <a:pt x="182406" y="255229"/>
                </a:cubicBezTo>
                <a:close/>
              </a:path>
            </a:pathLst>
          </a:custGeom>
          <a:solidFill>
            <a:srgbClr val="91B3FA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20C7EB8C-B9AB-8F51-6D5A-ED59568E3D07}"/>
              </a:ext>
            </a:extLst>
          </p:cNvPr>
          <p:cNvSpPr/>
          <p:nvPr/>
        </p:nvSpPr>
        <p:spPr>
          <a:xfrm>
            <a:off x="4141657" y="3729314"/>
            <a:ext cx="550124" cy="65347"/>
          </a:xfrm>
          <a:custGeom>
            <a:avLst/>
            <a:gdLst>
              <a:gd name="connsiteX0" fmla="*/ 611402 w 611402"/>
              <a:gd name="connsiteY0" fmla="*/ 55892 h 72626"/>
              <a:gd name="connsiteX1" fmla="*/ 611402 w 611402"/>
              <a:gd name="connsiteY1" fmla="*/ 67037 h 72626"/>
              <a:gd name="connsiteX2" fmla="*/ 368521 w 611402"/>
              <a:gd name="connsiteY2" fmla="*/ 72626 h 72626"/>
              <a:gd name="connsiteX3" fmla="*/ 15425 w 611402"/>
              <a:gd name="connsiteY3" fmla="*/ 72626 h 72626"/>
              <a:gd name="connsiteX4" fmla="*/ 0 w 611402"/>
              <a:gd name="connsiteY4" fmla="*/ 57599 h 72626"/>
              <a:gd name="connsiteX5" fmla="*/ 0 w 611402"/>
              <a:gd name="connsiteY5" fmla="*/ 57599 h 72626"/>
              <a:gd name="connsiteX6" fmla="*/ 56513 w 611402"/>
              <a:gd name="connsiteY6" fmla="*/ 0 h 72626"/>
              <a:gd name="connsiteX7" fmla="*/ 554956 w 611402"/>
              <a:gd name="connsiteY7" fmla="*/ 0 h 72626"/>
              <a:gd name="connsiteX8" fmla="*/ 568072 w 611402"/>
              <a:gd name="connsiteY8" fmla="*/ 803 h 72626"/>
              <a:gd name="connsiteX9" fmla="*/ 611369 w 611402"/>
              <a:gd name="connsiteY9" fmla="*/ 55892 h 72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11402" h="72626">
                <a:moveTo>
                  <a:pt x="611402" y="55892"/>
                </a:moveTo>
                <a:lnTo>
                  <a:pt x="611402" y="67037"/>
                </a:lnTo>
                <a:lnTo>
                  <a:pt x="368521" y="72626"/>
                </a:lnTo>
                <a:lnTo>
                  <a:pt x="15425" y="72626"/>
                </a:lnTo>
                <a:cubicBezTo>
                  <a:pt x="6926" y="72626"/>
                  <a:pt x="0" y="65430"/>
                  <a:pt x="0" y="57599"/>
                </a:cubicBezTo>
                <a:lnTo>
                  <a:pt x="0" y="57599"/>
                </a:lnTo>
                <a:cubicBezTo>
                  <a:pt x="0" y="27109"/>
                  <a:pt x="23321" y="0"/>
                  <a:pt x="56513" y="0"/>
                </a:cubicBezTo>
                <a:lnTo>
                  <a:pt x="554956" y="0"/>
                </a:lnTo>
                <a:cubicBezTo>
                  <a:pt x="559239" y="0"/>
                  <a:pt x="564291" y="0"/>
                  <a:pt x="568072" y="803"/>
                </a:cubicBezTo>
                <a:cubicBezTo>
                  <a:pt x="594271" y="6359"/>
                  <a:pt x="611369" y="29318"/>
                  <a:pt x="611369" y="55892"/>
                </a:cubicBezTo>
                <a:close/>
              </a:path>
            </a:pathLst>
          </a:custGeom>
          <a:gradFill>
            <a:gsLst>
              <a:gs pos="0">
                <a:srgbClr val="09005D"/>
              </a:gs>
              <a:gs pos="50000">
                <a:srgbClr val="110777"/>
              </a:gs>
              <a:gs pos="100000">
                <a:srgbClr val="1A0F91"/>
              </a:gs>
            </a:gsLst>
            <a:lin ang="10761366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2FFAECE2-E215-750B-A13B-0C281B372FBF}"/>
              </a:ext>
            </a:extLst>
          </p:cNvPr>
          <p:cNvSpPr/>
          <p:nvPr/>
        </p:nvSpPr>
        <p:spPr>
          <a:xfrm>
            <a:off x="4200814" y="3729498"/>
            <a:ext cx="556536" cy="65197"/>
          </a:xfrm>
          <a:custGeom>
            <a:avLst/>
            <a:gdLst>
              <a:gd name="connsiteX0" fmla="*/ 618529 w 618529"/>
              <a:gd name="connsiteY0" fmla="*/ 54855 h 72459"/>
              <a:gd name="connsiteX1" fmla="*/ 558303 w 618529"/>
              <a:gd name="connsiteY1" fmla="*/ 1 h 72459"/>
              <a:gd name="connsiteX2" fmla="*/ 507946 w 618529"/>
              <a:gd name="connsiteY2" fmla="*/ 201 h 72459"/>
              <a:gd name="connsiteX3" fmla="*/ 309064 w 618529"/>
              <a:gd name="connsiteY3" fmla="*/ 1038 h 72459"/>
              <a:gd name="connsiteX4" fmla="*/ 59825 w 618529"/>
              <a:gd name="connsiteY4" fmla="*/ 2377 h 72459"/>
              <a:gd name="connsiteX5" fmla="*/ 0 w 618529"/>
              <a:gd name="connsiteY5" fmla="*/ 60277 h 72459"/>
              <a:gd name="connsiteX6" fmla="*/ 11912 w 618529"/>
              <a:gd name="connsiteY6" fmla="*/ 72459 h 72459"/>
              <a:gd name="connsiteX7" fmla="*/ 606618 w 618529"/>
              <a:gd name="connsiteY7" fmla="*/ 72459 h 72459"/>
              <a:gd name="connsiteX8" fmla="*/ 615050 w 618529"/>
              <a:gd name="connsiteY8" fmla="*/ 67941 h 72459"/>
              <a:gd name="connsiteX9" fmla="*/ 618529 w 618529"/>
              <a:gd name="connsiteY9" fmla="*/ 59507 h 72459"/>
              <a:gd name="connsiteX10" fmla="*/ 618529 w 618529"/>
              <a:gd name="connsiteY10" fmla="*/ 54855 h 724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18529" h="72459">
                <a:moveTo>
                  <a:pt x="618529" y="54855"/>
                </a:moveTo>
                <a:cubicBezTo>
                  <a:pt x="618462" y="24365"/>
                  <a:pt x="591494" y="-133"/>
                  <a:pt x="558303" y="1"/>
                </a:cubicBezTo>
                <a:lnTo>
                  <a:pt x="507946" y="201"/>
                </a:lnTo>
                <a:lnTo>
                  <a:pt x="309064" y="1038"/>
                </a:lnTo>
                <a:lnTo>
                  <a:pt x="59825" y="2377"/>
                </a:lnTo>
                <a:cubicBezTo>
                  <a:pt x="26701" y="2511"/>
                  <a:pt x="-67" y="29787"/>
                  <a:pt x="0" y="60277"/>
                </a:cubicBezTo>
                <a:cubicBezTo>
                  <a:pt x="34" y="66301"/>
                  <a:pt x="5354" y="72459"/>
                  <a:pt x="11912" y="72459"/>
                </a:cubicBezTo>
                <a:lnTo>
                  <a:pt x="606618" y="72459"/>
                </a:lnTo>
                <a:cubicBezTo>
                  <a:pt x="609796" y="72459"/>
                  <a:pt x="612808" y="70016"/>
                  <a:pt x="615050" y="67941"/>
                </a:cubicBezTo>
                <a:cubicBezTo>
                  <a:pt x="617291" y="65866"/>
                  <a:pt x="618529" y="62419"/>
                  <a:pt x="618529" y="59507"/>
                </a:cubicBezTo>
                <a:lnTo>
                  <a:pt x="618529" y="54855"/>
                </a:lnTo>
                <a:close/>
              </a:path>
            </a:pathLst>
          </a:custGeom>
          <a:gradFill>
            <a:gsLst>
              <a:gs pos="0">
                <a:srgbClr val="09005D"/>
              </a:gs>
              <a:gs pos="50000">
                <a:srgbClr val="110777"/>
              </a:gs>
              <a:gs pos="100000">
                <a:srgbClr val="1A0F91"/>
              </a:gs>
            </a:gsLst>
            <a:lin ang="54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19118927-256B-ED17-55EE-58F8D49DDC6C}"/>
              </a:ext>
            </a:extLst>
          </p:cNvPr>
          <p:cNvSpPr/>
          <p:nvPr/>
        </p:nvSpPr>
        <p:spPr>
          <a:xfrm>
            <a:off x="4309188" y="3166525"/>
            <a:ext cx="275136" cy="555509"/>
          </a:xfrm>
          <a:custGeom>
            <a:avLst/>
            <a:gdLst>
              <a:gd name="connsiteX0" fmla="*/ 34731 w 305784"/>
              <a:gd name="connsiteY0" fmla="*/ 34 h 617388"/>
              <a:gd name="connsiteX1" fmla="*/ 0 w 305784"/>
              <a:gd name="connsiteY1" fmla="*/ 41936 h 617388"/>
              <a:gd name="connsiteX2" fmla="*/ 0 w 305784"/>
              <a:gd name="connsiteY2" fmla="*/ 617389 h 617388"/>
              <a:gd name="connsiteX3" fmla="*/ 305785 w 305784"/>
              <a:gd name="connsiteY3" fmla="*/ 617389 h 617388"/>
              <a:gd name="connsiteX4" fmla="*/ 305785 w 305784"/>
              <a:gd name="connsiteY4" fmla="*/ 0 h 617388"/>
              <a:gd name="connsiteX5" fmla="*/ 34731 w 305784"/>
              <a:gd name="connsiteY5" fmla="*/ 0 h 617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5784" h="617388">
                <a:moveTo>
                  <a:pt x="34731" y="34"/>
                </a:moveTo>
                <a:cubicBezTo>
                  <a:pt x="12012" y="34"/>
                  <a:pt x="0" y="21018"/>
                  <a:pt x="0" y="41936"/>
                </a:cubicBezTo>
                <a:lnTo>
                  <a:pt x="0" y="617389"/>
                </a:lnTo>
                <a:lnTo>
                  <a:pt x="305785" y="617389"/>
                </a:lnTo>
                <a:lnTo>
                  <a:pt x="305785" y="0"/>
                </a:lnTo>
                <a:lnTo>
                  <a:pt x="34731" y="0"/>
                </a:lnTo>
                <a:close/>
              </a:path>
            </a:pathLst>
          </a:custGeom>
          <a:gradFill>
            <a:gsLst>
              <a:gs pos="0">
                <a:srgbClr val="09005D"/>
              </a:gs>
              <a:gs pos="50000">
                <a:srgbClr val="110777"/>
              </a:gs>
              <a:gs pos="100000">
                <a:srgbClr val="1A0F91"/>
              </a:gs>
            </a:gsLst>
            <a:lin ang="18508079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4F7AF0B7-3639-9D04-D6D4-566354E342B6}"/>
              </a:ext>
            </a:extLst>
          </p:cNvPr>
          <p:cNvSpPr/>
          <p:nvPr/>
        </p:nvSpPr>
        <p:spPr>
          <a:xfrm>
            <a:off x="4348604" y="3166556"/>
            <a:ext cx="284018" cy="555480"/>
          </a:xfrm>
          <a:custGeom>
            <a:avLst/>
            <a:gdLst>
              <a:gd name="connsiteX0" fmla="*/ 277244 w 315655"/>
              <a:gd name="connsiteY0" fmla="*/ 0 h 617355"/>
              <a:gd name="connsiteX1" fmla="*/ 44334 w 315655"/>
              <a:gd name="connsiteY1" fmla="*/ 0 h 617355"/>
              <a:gd name="connsiteX2" fmla="*/ 0 w 315655"/>
              <a:gd name="connsiteY2" fmla="*/ 41902 h 617355"/>
              <a:gd name="connsiteX3" fmla="*/ 0 w 315655"/>
              <a:gd name="connsiteY3" fmla="*/ 617355 h 617355"/>
              <a:gd name="connsiteX4" fmla="*/ 315655 w 315655"/>
              <a:gd name="connsiteY4" fmla="*/ 617355 h 617355"/>
              <a:gd name="connsiteX5" fmla="*/ 315655 w 315655"/>
              <a:gd name="connsiteY5" fmla="*/ 41902 h 617355"/>
              <a:gd name="connsiteX6" fmla="*/ 277244 w 315655"/>
              <a:gd name="connsiteY6" fmla="*/ 0 h 617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5655" h="617355">
                <a:moveTo>
                  <a:pt x="277244" y="0"/>
                </a:moveTo>
                <a:lnTo>
                  <a:pt x="44334" y="0"/>
                </a:lnTo>
                <a:cubicBezTo>
                  <a:pt x="21615" y="0"/>
                  <a:pt x="0" y="20985"/>
                  <a:pt x="0" y="41902"/>
                </a:cubicBezTo>
                <a:lnTo>
                  <a:pt x="0" y="617355"/>
                </a:lnTo>
                <a:lnTo>
                  <a:pt x="315655" y="617355"/>
                </a:lnTo>
                <a:lnTo>
                  <a:pt x="315655" y="41902"/>
                </a:lnTo>
                <a:cubicBezTo>
                  <a:pt x="315655" y="20985"/>
                  <a:pt x="299963" y="0"/>
                  <a:pt x="277244" y="0"/>
                </a:cubicBezTo>
                <a:close/>
              </a:path>
            </a:pathLst>
          </a:custGeom>
          <a:gradFill>
            <a:gsLst>
              <a:gs pos="0">
                <a:srgbClr val="09005D"/>
              </a:gs>
              <a:gs pos="50000">
                <a:srgbClr val="110777"/>
              </a:gs>
              <a:gs pos="100000">
                <a:srgbClr val="1A0F91"/>
              </a:gs>
            </a:gsLst>
            <a:lin ang="16051403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B9374015-197F-9890-D398-7DAF7372D367}"/>
              </a:ext>
            </a:extLst>
          </p:cNvPr>
          <p:cNvSpPr/>
          <p:nvPr/>
        </p:nvSpPr>
        <p:spPr>
          <a:xfrm>
            <a:off x="1877304" y="2957977"/>
            <a:ext cx="976928" cy="953253"/>
          </a:xfrm>
          <a:custGeom>
            <a:avLst/>
            <a:gdLst>
              <a:gd name="connsiteX0" fmla="*/ 1085748 w 1085748"/>
              <a:gd name="connsiteY0" fmla="*/ 978176 h 1059436"/>
              <a:gd name="connsiteX1" fmla="*/ 535075 w 1085748"/>
              <a:gd name="connsiteY1" fmla="*/ 1033533 h 1059436"/>
              <a:gd name="connsiteX2" fmla="*/ 277003 w 1085748"/>
              <a:gd name="connsiteY2" fmla="*/ 1059437 h 1059436"/>
              <a:gd name="connsiteX3" fmla="*/ 6350 w 1085748"/>
              <a:gd name="connsiteY3" fmla="*/ 215335 h 1059436"/>
              <a:gd name="connsiteX4" fmla="*/ 45531 w 1085748"/>
              <a:gd name="connsiteY4" fmla="*/ 74233 h 1059436"/>
              <a:gd name="connsiteX5" fmla="*/ 84812 w 1085748"/>
              <a:gd name="connsiteY5" fmla="*/ 39861 h 1059436"/>
              <a:gd name="connsiteX6" fmla="*/ 116833 w 1085748"/>
              <a:gd name="connsiteY6" fmla="*/ 19144 h 1059436"/>
              <a:gd name="connsiteX7" fmla="*/ 146378 w 1085748"/>
              <a:gd name="connsiteY7" fmla="*/ 9605 h 1059436"/>
              <a:gd name="connsiteX8" fmla="*/ 147683 w 1085748"/>
              <a:gd name="connsiteY8" fmla="*/ 9271 h 1059436"/>
              <a:gd name="connsiteX9" fmla="*/ 148653 w 1085748"/>
              <a:gd name="connsiteY9" fmla="*/ 5656 h 1059436"/>
              <a:gd name="connsiteX10" fmla="*/ 172610 w 1085748"/>
              <a:gd name="connsiteY10" fmla="*/ 0 h 1059436"/>
              <a:gd name="connsiteX11" fmla="*/ 708227 w 1085748"/>
              <a:gd name="connsiteY11" fmla="*/ 0 h 1059436"/>
              <a:gd name="connsiteX12" fmla="*/ 836510 w 1085748"/>
              <a:gd name="connsiteY12" fmla="*/ 100271 h 1059436"/>
              <a:gd name="connsiteX13" fmla="*/ 1085748 w 1085748"/>
              <a:gd name="connsiteY13" fmla="*/ 978176 h 1059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85748" h="1059436">
                <a:moveTo>
                  <a:pt x="1085748" y="978176"/>
                </a:moveTo>
                <a:lnTo>
                  <a:pt x="535075" y="1033533"/>
                </a:lnTo>
                <a:lnTo>
                  <a:pt x="277003" y="1059437"/>
                </a:lnTo>
                <a:lnTo>
                  <a:pt x="6350" y="215335"/>
                </a:lnTo>
                <a:cubicBezTo>
                  <a:pt x="-9844" y="164697"/>
                  <a:pt x="5547" y="109307"/>
                  <a:pt x="45531" y="74233"/>
                </a:cubicBezTo>
                <a:lnTo>
                  <a:pt x="84812" y="39861"/>
                </a:lnTo>
                <a:cubicBezTo>
                  <a:pt x="94516" y="31460"/>
                  <a:pt x="105290" y="24465"/>
                  <a:pt x="116833" y="19144"/>
                </a:cubicBezTo>
                <a:cubicBezTo>
                  <a:pt x="126269" y="14760"/>
                  <a:pt x="136173" y="11547"/>
                  <a:pt x="146378" y="9605"/>
                </a:cubicBezTo>
                <a:cubicBezTo>
                  <a:pt x="147248" y="9338"/>
                  <a:pt x="147683" y="9271"/>
                  <a:pt x="147683" y="9271"/>
                </a:cubicBezTo>
                <a:cubicBezTo>
                  <a:pt x="148017" y="9170"/>
                  <a:pt x="148285" y="5723"/>
                  <a:pt x="148653" y="5656"/>
                </a:cubicBezTo>
                <a:cubicBezTo>
                  <a:pt x="156516" y="4184"/>
                  <a:pt x="164479" y="0"/>
                  <a:pt x="172610" y="0"/>
                </a:cubicBezTo>
                <a:lnTo>
                  <a:pt x="708227" y="0"/>
                </a:lnTo>
                <a:cubicBezTo>
                  <a:pt x="767784" y="0"/>
                  <a:pt x="820148" y="43007"/>
                  <a:pt x="836510" y="100271"/>
                </a:cubicBezTo>
                <a:lnTo>
                  <a:pt x="1085748" y="978176"/>
                </a:lnTo>
                <a:close/>
              </a:path>
            </a:pathLst>
          </a:custGeom>
          <a:gradFill>
            <a:gsLst>
              <a:gs pos="0">
                <a:srgbClr val="09005D"/>
              </a:gs>
              <a:gs pos="50000">
                <a:srgbClr val="110777"/>
              </a:gs>
              <a:gs pos="100000">
                <a:srgbClr val="1A0F91"/>
              </a:gs>
            </a:gsLst>
            <a:lin ang="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C4F90683-82B7-22F8-BD23-A51F03280378}"/>
              </a:ext>
            </a:extLst>
          </p:cNvPr>
          <p:cNvSpPr/>
          <p:nvPr/>
        </p:nvSpPr>
        <p:spPr>
          <a:xfrm>
            <a:off x="1877337" y="2965857"/>
            <a:ext cx="481446" cy="945408"/>
          </a:xfrm>
          <a:custGeom>
            <a:avLst/>
            <a:gdLst>
              <a:gd name="connsiteX0" fmla="*/ 535075 w 535074"/>
              <a:gd name="connsiteY0" fmla="*/ 1024813 h 1050717"/>
              <a:gd name="connsiteX1" fmla="*/ 277003 w 535074"/>
              <a:gd name="connsiteY1" fmla="*/ 1050717 h 1050717"/>
              <a:gd name="connsiteX2" fmla="*/ 6350 w 535074"/>
              <a:gd name="connsiteY2" fmla="*/ 206615 h 1050717"/>
              <a:gd name="connsiteX3" fmla="*/ 45531 w 535074"/>
              <a:gd name="connsiteY3" fmla="*/ 65513 h 1050717"/>
              <a:gd name="connsiteX4" fmla="*/ 84813 w 535074"/>
              <a:gd name="connsiteY4" fmla="*/ 31141 h 1050717"/>
              <a:gd name="connsiteX5" fmla="*/ 116833 w 535074"/>
              <a:gd name="connsiteY5" fmla="*/ 10424 h 1050717"/>
              <a:gd name="connsiteX6" fmla="*/ 146378 w 535074"/>
              <a:gd name="connsiteY6" fmla="*/ 886 h 1050717"/>
              <a:gd name="connsiteX7" fmla="*/ 147683 w 535074"/>
              <a:gd name="connsiteY7" fmla="*/ 551 h 1050717"/>
              <a:gd name="connsiteX8" fmla="*/ 148653 w 535074"/>
              <a:gd name="connsiteY8" fmla="*/ 383 h 1050717"/>
              <a:gd name="connsiteX9" fmla="*/ 535075 w 535074"/>
              <a:gd name="connsiteY9" fmla="*/ 1024846 h 1050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35074" h="1050717">
                <a:moveTo>
                  <a:pt x="535075" y="1024813"/>
                </a:moveTo>
                <a:lnTo>
                  <a:pt x="277003" y="1050717"/>
                </a:lnTo>
                <a:lnTo>
                  <a:pt x="6350" y="206615"/>
                </a:lnTo>
                <a:cubicBezTo>
                  <a:pt x="-9844" y="155977"/>
                  <a:pt x="5547" y="100587"/>
                  <a:pt x="45531" y="65513"/>
                </a:cubicBezTo>
                <a:lnTo>
                  <a:pt x="84813" y="31141"/>
                </a:lnTo>
                <a:cubicBezTo>
                  <a:pt x="94516" y="22740"/>
                  <a:pt x="105290" y="15745"/>
                  <a:pt x="116833" y="10424"/>
                </a:cubicBezTo>
                <a:cubicBezTo>
                  <a:pt x="131957" y="5270"/>
                  <a:pt x="142798" y="2024"/>
                  <a:pt x="146378" y="886"/>
                </a:cubicBezTo>
                <a:cubicBezTo>
                  <a:pt x="147248" y="618"/>
                  <a:pt x="147683" y="551"/>
                  <a:pt x="147683" y="551"/>
                </a:cubicBezTo>
                <a:cubicBezTo>
                  <a:pt x="148017" y="450"/>
                  <a:pt x="148285" y="450"/>
                  <a:pt x="148653" y="383"/>
                </a:cubicBezTo>
                <a:cubicBezTo>
                  <a:pt x="288580" y="-21036"/>
                  <a:pt x="497567" y="861354"/>
                  <a:pt x="535075" y="1024846"/>
                </a:cubicBezTo>
                <a:close/>
              </a:path>
            </a:pathLst>
          </a:custGeom>
          <a:gradFill>
            <a:gsLst>
              <a:gs pos="0">
                <a:srgbClr val="09005D"/>
              </a:gs>
              <a:gs pos="50000">
                <a:srgbClr val="110777"/>
              </a:gs>
              <a:gs pos="100000">
                <a:srgbClr val="1A0F91"/>
              </a:gs>
            </a:gsLst>
            <a:lin ang="400604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4E48AE17-6780-C807-4291-4CCF6AAC370C}"/>
              </a:ext>
            </a:extLst>
          </p:cNvPr>
          <p:cNvSpPr/>
          <p:nvPr/>
        </p:nvSpPr>
        <p:spPr>
          <a:xfrm>
            <a:off x="2709429" y="3223654"/>
            <a:ext cx="1216697" cy="640952"/>
          </a:xfrm>
          <a:custGeom>
            <a:avLst/>
            <a:gdLst>
              <a:gd name="connsiteX0" fmla="*/ 239970 w 1352225"/>
              <a:gd name="connsiteY0" fmla="*/ 0 h 712348"/>
              <a:gd name="connsiteX1" fmla="*/ 710375 w 1352225"/>
              <a:gd name="connsiteY1" fmla="*/ 529032 h 712348"/>
              <a:gd name="connsiteX2" fmla="*/ 1352225 w 1352225"/>
              <a:gd name="connsiteY2" fmla="*/ 666286 h 712348"/>
              <a:gd name="connsiteX3" fmla="*/ 588483 w 1352225"/>
              <a:gd name="connsiteY3" fmla="*/ 712338 h 712348"/>
              <a:gd name="connsiteX4" fmla="*/ 654766 w 1352225"/>
              <a:gd name="connsiteY4" fmla="*/ 665984 h 712348"/>
              <a:gd name="connsiteX5" fmla="*/ 442165 w 1352225"/>
              <a:gd name="connsiteY5" fmla="*/ 558518 h 712348"/>
              <a:gd name="connsiteX6" fmla="*/ 257971 w 1352225"/>
              <a:gd name="connsiteY6" fmla="*/ 444692 h 712348"/>
              <a:gd name="connsiteX7" fmla="*/ 0 w 1352225"/>
              <a:gd name="connsiteY7" fmla="*/ 24800 h 7123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52225" h="712348">
                <a:moveTo>
                  <a:pt x="239970" y="0"/>
                </a:moveTo>
                <a:cubicBezTo>
                  <a:pt x="343962" y="177114"/>
                  <a:pt x="504567" y="384617"/>
                  <a:pt x="710375" y="529032"/>
                </a:cubicBezTo>
                <a:cubicBezTo>
                  <a:pt x="890186" y="655208"/>
                  <a:pt x="1133937" y="641887"/>
                  <a:pt x="1352225" y="666286"/>
                </a:cubicBezTo>
                <a:cubicBezTo>
                  <a:pt x="1098938" y="697411"/>
                  <a:pt x="843677" y="712806"/>
                  <a:pt x="588483" y="712338"/>
                </a:cubicBezTo>
                <a:cubicBezTo>
                  <a:pt x="610566" y="696876"/>
                  <a:pt x="632682" y="681447"/>
                  <a:pt x="654766" y="665984"/>
                </a:cubicBezTo>
                <a:cubicBezTo>
                  <a:pt x="583899" y="630173"/>
                  <a:pt x="527988" y="615514"/>
                  <a:pt x="442165" y="558518"/>
                </a:cubicBezTo>
                <a:cubicBezTo>
                  <a:pt x="381871" y="518490"/>
                  <a:pt x="312176" y="492686"/>
                  <a:pt x="257971" y="444692"/>
                </a:cubicBezTo>
                <a:cubicBezTo>
                  <a:pt x="180948" y="376484"/>
                  <a:pt x="47646" y="116001"/>
                  <a:pt x="0" y="24800"/>
                </a:cubicBezTo>
              </a:path>
            </a:pathLst>
          </a:custGeom>
          <a:gradFill>
            <a:gsLst>
              <a:gs pos="0">
                <a:srgbClr val="FF928E"/>
              </a:gs>
              <a:gs pos="50000">
                <a:srgbClr val="FEA29F"/>
              </a:gs>
              <a:gs pos="100000">
                <a:srgbClr val="FEB3B1"/>
              </a:gs>
            </a:gsLst>
            <a:lin ang="214368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marL="0" algn="r" defTabSz="914400" rtl="1" eaLnBrk="1" latinLnBrk="0" hangingPunct="1"/>
            <a:endParaRPr lang="en-IL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D894EA4D-1364-D1B1-2126-308FCC3B6D00}"/>
              </a:ext>
            </a:extLst>
          </p:cNvPr>
          <p:cNvSpPr/>
          <p:nvPr/>
        </p:nvSpPr>
        <p:spPr>
          <a:xfrm>
            <a:off x="2068504" y="2924976"/>
            <a:ext cx="1168690" cy="1081371"/>
          </a:xfrm>
          <a:custGeom>
            <a:avLst/>
            <a:gdLst>
              <a:gd name="connsiteX0" fmla="*/ 1298838 w 1298871"/>
              <a:gd name="connsiteY0" fmla="*/ 1034586 h 1201826"/>
              <a:gd name="connsiteX1" fmla="*/ 395938 w 1298871"/>
              <a:gd name="connsiteY1" fmla="*/ 1201827 h 1201826"/>
              <a:gd name="connsiteX2" fmla="*/ 144023 w 1298871"/>
              <a:gd name="connsiteY2" fmla="*/ 729255 h 1201826"/>
              <a:gd name="connsiteX3" fmla="*/ 68806 w 1298871"/>
              <a:gd name="connsiteY3" fmla="*/ 245639 h 1201826"/>
              <a:gd name="connsiteX4" fmla="*/ 172932 w 1298871"/>
              <a:gd name="connsiteY4" fmla="*/ 129069 h 1201826"/>
              <a:gd name="connsiteX5" fmla="*/ 653107 w 1298871"/>
              <a:gd name="connsiteY5" fmla="*/ 23845 h 1201826"/>
              <a:gd name="connsiteX6" fmla="*/ 977662 w 1298871"/>
              <a:gd name="connsiteY6" fmla="*/ 331753 h 1201826"/>
              <a:gd name="connsiteX7" fmla="*/ 887322 w 1298871"/>
              <a:gd name="connsiteY7" fmla="*/ 405383 h 1201826"/>
              <a:gd name="connsiteX8" fmla="*/ 843825 w 1298871"/>
              <a:gd name="connsiteY8" fmla="*/ 258123 h 1201826"/>
              <a:gd name="connsiteX9" fmla="*/ 1298872 w 1298871"/>
              <a:gd name="connsiteY9" fmla="*/ 1034586 h 1201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98871" h="1201826">
                <a:moveTo>
                  <a:pt x="1298838" y="1034586"/>
                </a:moveTo>
                <a:lnTo>
                  <a:pt x="395938" y="1201827"/>
                </a:lnTo>
                <a:lnTo>
                  <a:pt x="144023" y="729255"/>
                </a:lnTo>
                <a:cubicBezTo>
                  <a:pt x="144023" y="729255"/>
                  <a:pt x="-121778" y="422251"/>
                  <a:pt x="68806" y="245639"/>
                </a:cubicBezTo>
                <a:cubicBezTo>
                  <a:pt x="138268" y="168016"/>
                  <a:pt x="172975" y="129159"/>
                  <a:pt x="172932" y="129069"/>
                </a:cubicBezTo>
                <a:cubicBezTo>
                  <a:pt x="172932" y="129069"/>
                  <a:pt x="529307" y="-66519"/>
                  <a:pt x="653107" y="23845"/>
                </a:cubicBezTo>
                <a:cubicBezTo>
                  <a:pt x="808860" y="137537"/>
                  <a:pt x="977662" y="331753"/>
                  <a:pt x="977662" y="331753"/>
                </a:cubicBezTo>
                <a:lnTo>
                  <a:pt x="887322" y="405383"/>
                </a:lnTo>
                <a:lnTo>
                  <a:pt x="843825" y="258123"/>
                </a:lnTo>
                <a:lnTo>
                  <a:pt x="1298872" y="1034586"/>
                </a:lnTo>
                <a:close/>
              </a:path>
            </a:pathLst>
          </a:custGeom>
          <a:solidFill>
            <a:srgbClr val="F15A24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marL="0" algn="r" defTabSz="914400" rtl="1" eaLnBrk="1" latinLnBrk="0" hangingPunct="1"/>
            <a:endParaRPr lang="en-IL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AB1C4E25-AEB5-3ACF-66FD-5D267FAD40C6}"/>
              </a:ext>
            </a:extLst>
          </p:cNvPr>
          <p:cNvSpPr/>
          <p:nvPr/>
        </p:nvSpPr>
        <p:spPr>
          <a:xfrm>
            <a:off x="2069274" y="2731158"/>
            <a:ext cx="404770" cy="377478"/>
          </a:xfrm>
          <a:custGeom>
            <a:avLst/>
            <a:gdLst>
              <a:gd name="connsiteX0" fmla="*/ 0 w 449857"/>
              <a:gd name="connsiteY0" fmla="*/ 180260 h 419525"/>
              <a:gd name="connsiteX1" fmla="*/ 86994 w 449857"/>
              <a:gd name="connsiteY1" fmla="*/ 392214 h 419525"/>
              <a:gd name="connsiteX2" fmla="*/ 371399 w 449857"/>
              <a:gd name="connsiteY2" fmla="*/ 342012 h 419525"/>
              <a:gd name="connsiteX3" fmla="*/ 398568 w 449857"/>
              <a:gd name="connsiteY3" fmla="*/ 224672 h 419525"/>
              <a:gd name="connsiteX4" fmla="*/ 78027 w 449857"/>
              <a:gd name="connsiteY4" fmla="*/ 0 h 419525"/>
              <a:gd name="connsiteX5" fmla="*/ 0 w 449857"/>
              <a:gd name="connsiteY5" fmla="*/ 180260 h 419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9857" h="419525">
                <a:moveTo>
                  <a:pt x="0" y="180260"/>
                </a:moveTo>
                <a:lnTo>
                  <a:pt x="86994" y="392214"/>
                </a:lnTo>
                <a:cubicBezTo>
                  <a:pt x="63573" y="429029"/>
                  <a:pt x="281058" y="442417"/>
                  <a:pt x="371399" y="342012"/>
                </a:cubicBezTo>
                <a:cubicBezTo>
                  <a:pt x="487871" y="212557"/>
                  <a:pt x="455047" y="251648"/>
                  <a:pt x="398568" y="224672"/>
                </a:cubicBezTo>
                <a:lnTo>
                  <a:pt x="78027" y="0"/>
                </a:lnTo>
                <a:lnTo>
                  <a:pt x="0" y="180260"/>
                </a:lnTo>
                <a:close/>
              </a:path>
            </a:pathLst>
          </a:custGeom>
          <a:gradFill>
            <a:gsLst>
              <a:gs pos="0">
                <a:srgbClr val="FF928E"/>
              </a:gs>
              <a:gs pos="50000">
                <a:srgbClr val="FEA29F"/>
              </a:gs>
              <a:gs pos="100000">
                <a:srgbClr val="FEB3B1"/>
              </a:gs>
            </a:gsLst>
            <a:lin ang="3926333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marL="0" algn="r" defTabSz="914400" rtl="1" eaLnBrk="1" latinLnBrk="0" hangingPunct="1"/>
            <a:endParaRPr lang="en-IL"/>
          </a:p>
        </p:txBody>
      </p:sp>
      <p:sp>
        <p:nvSpPr>
          <p:cNvPr id="52" name="Freeform 51">
            <a:extLst>
              <a:ext uri="{FF2B5EF4-FFF2-40B4-BE49-F238E27FC236}">
                <a16:creationId xmlns:a16="http://schemas.microsoft.com/office/drawing/2014/main" id="{2F29B607-6446-BA92-2905-BA0F068B9567}"/>
              </a:ext>
            </a:extLst>
          </p:cNvPr>
          <p:cNvSpPr/>
          <p:nvPr/>
        </p:nvSpPr>
        <p:spPr>
          <a:xfrm>
            <a:off x="2150726" y="3788690"/>
            <a:ext cx="3090695" cy="76187"/>
          </a:xfrm>
          <a:custGeom>
            <a:avLst/>
            <a:gdLst>
              <a:gd name="connsiteX0" fmla="*/ 3434969 w 3434968"/>
              <a:gd name="connsiteY0" fmla="*/ 42337 h 84674"/>
              <a:gd name="connsiteX1" fmla="*/ 3387021 w 3434968"/>
              <a:gd name="connsiteY1" fmla="*/ 84675 h 84674"/>
              <a:gd name="connsiteX2" fmla="*/ 47947 w 3434968"/>
              <a:gd name="connsiteY2" fmla="*/ 84675 h 84674"/>
              <a:gd name="connsiteX3" fmla="*/ 0 w 3434968"/>
              <a:gd name="connsiteY3" fmla="*/ 42337 h 84674"/>
              <a:gd name="connsiteX4" fmla="*/ 0 w 3434968"/>
              <a:gd name="connsiteY4" fmla="*/ 42337 h 84674"/>
              <a:gd name="connsiteX5" fmla="*/ 47947 w 3434968"/>
              <a:gd name="connsiteY5" fmla="*/ 0 h 84674"/>
              <a:gd name="connsiteX6" fmla="*/ 3387021 w 3434968"/>
              <a:gd name="connsiteY6" fmla="*/ 0 h 84674"/>
              <a:gd name="connsiteX7" fmla="*/ 3434969 w 3434968"/>
              <a:gd name="connsiteY7" fmla="*/ 42337 h 84674"/>
              <a:gd name="connsiteX8" fmla="*/ 3434969 w 3434968"/>
              <a:gd name="connsiteY8" fmla="*/ 42337 h 84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34968" h="84674">
                <a:moveTo>
                  <a:pt x="3434969" y="42337"/>
                </a:moveTo>
                <a:cubicBezTo>
                  <a:pt x="3434969" y="66066"/>
                  <a:pt x="3413487" y="84675"/>
                  <a:pt x="3387021" y="84675"/>
                </a:cubicBezTo>
                <a:lnTo>
                  <a:pt x="47947" y="84675"/>
                </a:lnTo>
                <a:cubicBezTo>
                  <a:pt x="21447" y="84675"/>
                  <a:pt x="0" y="66066"/>
                  <a:pt x="0" y="42337"/>
                </a:cubicBezTo>
                <a:lnTo>
                  <a:pt x="0" y="42337"/>
                </a:lnTo>
                <a:cubicBezTo>
                  <a:pt x="0" y="18608"/>
                  <a:pt x="21481" y="0"/>
                  <a:pt x="47947" y="0"/>
                </a:cubicBezTo>
                <a:lnTo>
                  <a:pt x="3387021" y="0"/>
                </a:lnTo>
                <a:cubicBezTo>
                  <a:pt x="3413521" y="0"/>
                  <a:pt x="3434969" y="18608"/>
                  <a:pt x="3434969" y="42337"/>
                </a:cubicBezTo>
                <a:lnTo>
                  <a:pt x="3434969" y="42337"/>
                </a:lnTo>
                <a:close/>
              </a:path>
            </a:pathLst>
          </a:custGeom>
          <a:solidFill>
            <a:srgbClr val="7D97F4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53" name="Freeform 52">
            <a:extLst>
              <a:ext uri="{FF2B5EF4-FFF2-40B4-BE49-F238E27FC236}">
                <a16:creationId xmlns:a16="http://schemas.microsoft.com/office/drawing/2014/main" id="{507E2AB7-AA19-7706-5D75-A576F3D48EF5}"/>
              </a:ext>
            </a:extLst>
          </p:cNvPr>
          <p:cNvSpPr/>
          <p:nvPr/>
        </p:nvSpPr>
        <p:spPr>
          <a:xfrm>
            <a:off x="2111981" y="3788690"/>
            <a:ext cx="950110" cy="76187"/>
          </a:xfrm>
          <a:custGeom>
            <a:avLst/>
            <a:gdLst>
              <a:gd name="connsiteX0" fmla="*/ 1055943 w 1055943"/>
              <a:gd name="connsiteY0" fmla="*/ 42337 h 84674"/>
              <a:gd name="connsiteX1" fmla="*/ 1041187 w 1055943"/>
              <a:gd name="connsiteY1" fmla="*/ 84675 h 84674"/>
              <a:gd name="connsiteX2" fmla="*/ 14756 w 1055943"/>
              <a:gd name="connsiteY2" fmla="*/ 84675 h 84674"/>
              <a:gd name="connsiteX3" fmla="*/ 0 w 1055943"/>
              <a:gd name="connsiteY3" fmla="*/ 42337 h 84674"/>
              <a:gd name="connsiteX4" fmla="*/ 0 w 1055943"/>
              <a:gd name="connsiteY4" fmla="*/ 42337 h 84674"/>
              <a:gd name="connsiteX5" fmla="*/ 14756 w 1055943"/>
              <a:gd name="connsiteY5" fmla="*/ 0 h 84674"/>
              <a:gd name="connsiteX6" fmla="*/ 1041187 w 1055943"/>
              <a:gd name="connsiteY6" fmla="*/ 0 h 84674"/>
              <a:gd name="connsiteX7" fmla="*/ 1055943 w 1055943"/>
              <a:gd name="connsiteY7" fmla="*/ 42337 h 84674"/>
              <a:gd name="connsiteX8" fmla="*/ 1055943 w 1055943"/>
              <a:gd name="connsiteY8" fmla="*/ 42337 h 84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5943" h="84674">
                <a:moveTo>
                  <a:pt x="1055943" y="42337"/>
                </a:moveTo>
                <a:cubicBezTo>
                  <a:pt x="1055943" y="66066"/>
                  <a:pt x="1049352" y="84675"/>
                  <a:pt x="1041187" y="84675"/>
                </a:cubicBezTo>
                <a:lnTo>
                  <a:pt x="14756" y="84675"/>
                </a:lnTo>
                <a:cubicBezTo>
                  <a:pt x="6625" y="84675"/>
                  <a:pt x="0" y="66066"/>
                  <a:pt x="0" y="42337"/>
                </a:cubicBezTo>
                <a:lnTo>
                  <a:pt x="0" y="42337"/>
                </a:lnTo>
                <a:cubicBezTo>
                  <a:pt x="0" y="18608"/>
                  <a:pt x="6591" y="0"/>
                  <a:pt x="14756" y="0"/>
                </a:cubicBezTo>
                <a:lnTo>
                  <a:pt x="1041187" y="0"/>
                </a:lnTo>
                <a:cubicBezTo>
                  <a:pt x="1049318" y="0"/>
                  <a:pt x="1055943" y="18608"/>
                  <a:pt x="1055943" y="42337"/>
                </a:cubicBezTo>
                <a:lnTo>
                  <a:pt x="1055943" y="42337"/>
                </a:lnTo>
                <a:close/>
              </a:path>
            </a:pathLst>
          </a:custGeom>
          <a:solidFill>
            <a:srgbClr val="91B3FA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sp>
        <p:nvSpPr>
          <p:cNvPr id="54" name="Freeform 53">
            <a:extLst>
              <a:ext uri="{FF2B5EF4-FFF2-40B4-BE49-F238E27FC236}">
                <a16:creationId xmlns:a16="http://schemas.microsoft.com/office/drawing/2014/main" id="{C7F74726-3535-4E6E-C106-CE42A97B7073}"/>
              </a:ext>
            </a:extLst>
          </p:cNvPr>
          <p:cNvSpPr/>
          <p:nvPr/>
        </p:nvSpPr>
        <p:spPr>
          <a:xfrm>
            <a:off x="2203291" y="3856515"/>
            <a:ext cx="2979454" cy="1314890"/>
          </a:xfrm>
          <a:custGeom>
            <a:avLst/>
            <a:gdLst>
              <a:gd name="connsiteX0" fmla="*/ 3311336 w 3311336"/>
              <a:gd name="connsiteY0" fmla="*/ 0 h 1461356"/>
              <a:gd name="connsiteX1" fmla="*/ 3311336 w 3311336"/>
              <a:gd name="connsiteY1" fmla="*/ 1423739 h 1461356"/>
              <a:gd name="connsiteX2" fmla="*/ 3272858 w 3311336"/>
              <a:gd name="connsiteY2" fmla="*/ 1461357 h 1461356"/>
              <a:gd name="connsiteX3" fmla="*/ 36303 w 3311336"/>
              <a:gd name="connsiteY3" fmla="*/ 1461357 h 1461356"/>
              <a:gd name="connsiteX4" fmla="*/ 0 w 3311336"/>
              <a:gd name="connsiteY4" fmla="*/ 1423739 h 1461356"/>
              <a:gd name="connsiteX5" fmla="*/ 0 w 3311336"/>
              <a:gd name="connsiteY5" fmla="*/ 0 h 1461356"/>
              <a:gd name="connsiteX6" fmla="*/ 3311303 w 3311336"/>
              <a:gd name="connsiteY6" fmla="*/ 0 h 1461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11336" h="1461356">
                <a:moveTo>
                  <a:pt x="3311336" y="0"/>
                </a:moveTo>
                <a:lnTo>
                  <a:pt x="3311336" y="1423739"/>
                </a:lnTo>
                <a:cubicBezTo>
                  <a:pt x="3311336" y="1444523"/>
                  <a:pt x="3294272" y="1461357"/>
                  <a:pt x="3272858" y="1461357"/>
                </a:cubicBezTo>
                <a:lnTo>
                  <a:pt x="36303" y="1461357"/>
                </a:lnTo>
                <a:cubicBezTo>
                  <a:pt x="14923" y="1461357"/>
                  <a:pt x="0" y="1444523"/>
                  <a:pt x="0" y="1423739"/>
                </a:cubicBezTo>
                <a:lnTo>
                  <a:pt x="0" y="0"/>
                </a:lnTo>
                <a:lnTo>
                  <a:pt x="3311303" y="0"/>
                </a:lnTo>
                <a:close/>
              </a:path>
            </a:pathLst>
          </a:custGeom>
          <a:gradFill>
            <a:gsLst>
              <a:gs pos="0">
                <a:srgbClr val="4042E2"/>
              </a:gs>
              <a:gs pos="50000">
                <a:srgbClr val="474AF0"/>
              </a:gs>
              <a:gs pos="100000">
                <a:srgbClr val="4F52FF"/>
              </a:gs>
            </a:gsLst>
            <a:lin ang="645856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marL="0" algn="r" defTabSz="914400" rtl="1" eaLnBrk="1" latinLnBrk="0" hangingPunct="1"/>
            <a:endParaRPr lang="en-IL"/>
          </a:p>
        </p:txBody>
      </p:sp>
      <p:sp>
        <p:nvSpPr>
          <p:cNvPr id="55" name="Freeform 54">
            <a:extLst>
              <a:ext uri="{FF2B5EF4-FFF2-40B4-BE49-F238E27FC236}">
                <a16:creationId xmlns:a16="http://schemas.microsoft.com/office/drawing/2014/main" id="{5366E3A2-5374-3062-0C24-B1F50CB32E00}"/>
              </a:ext>
            </a:extLst>
          </p:cNvPr>
          <p:cNvSpPr/>
          <p:nvPr/>
        </p:nvSpPr>
        <p:spPr>
          <a:xfrm>
            <a:off x="2203324" y="3856515"/>
            <a:ext cx="937043" cy="1314889"/>
          </a:xfrm>
          <a:custGeom>
            <a:avLst/>
            <a:gdLst>
              <a:gd name="connsiteX0" fmla="*/ 0 w 1041421"/>
              <a:gd name="connsiteY0" fmla="*/ 0 h 1461356"/>
              <a:gd name="connsiteX1" fmla="*/ 0 w 1041421"/>
              <a:gd name="connsiteY1" fmla="*/ 1423739 h 1461356"/>
              <a:gd name="connsiteX2" fmla="*/ 36303 w 1041421"/>
              <a:gd name="connsiteY2" fmla="*/ 1461357 h 1461356"/>
              <a:gd name="connsiteX3" fmla="*/ 1041422 w 1041421"/>
              <a:gd name="connsiteY3" fmla="*/ 1461357 h 1461356"/>
              <a:gd name="connsiteX4" fmla="*/ 1041422 w 1041421"/>
              <a:gd name="connsiteY4" fmla="*/ 34 h 1461356"/>
              <a:gd name="connsiteX5" fmla="*/ 33 w 1041421"/>
              <a:gd name="connsiteY5" fmla="*/ 34 h 1461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1421" h="1461356">
                <a:moveTo>
                  <a:pt x="0" y="0"/>
                </a:moveTo>
                <a:lnTo>
                  <a:pt x="0" y="1423739"/>
                </a:lnTo>
                <a:cubicBezTo>
                  <a:pt x="0" y="1444523"/>
                  <a:pt x="14889" y="1461357"/>
                  <a:pt x="36303" y="1461357"/>
                </a:cubicBezTo>
                <a:lnTo>
                  <a:pt x="1041422" y="1461357"/>
                </a:lnTo>
                <a:lnTo>
                  <a:pt x="1041422" y="34"/>
                </a:lnTo>
                <a:lnTo>
                  <a:pt x="33" y="34"/>
                </a:lnTo>
                <a:close/>
              </a:path>
            </a:pathLst>
          </a:custGeom>
          <a:gradFill>
            <a:gsLst>
              <a:gs pos="0">
                <a:srgbClr val="4042E2"/>
              </a:gs>
              <a:gs pos="50000">
                <a:srgbClr val="474AF0"/>
              </a:gs>
              <a:gs pos="100000">
                <a:srgbClr val="4F52FF"/>
              </a:gs>
            </a:gsLst>
            <a:lin ang="17921589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IL"/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DDAE1CDF-4AE9-2CB8-8B2C-A885C8186DC6}"/>
              </a:ext>
            </a:extLst>
          </p:cNvPr>
          <p:cNvGrpSpPr/>
          <p:nvPr/>
        </p:nvGrpSpPr>
        <p:grpSpPr>
          <a:xfrm>
            <a:off x="1620227" y="2368851"/>
            <a:ext cx="675646" cy="627112"/>
            <a:chOff x="1538633" y="2553653"/>
            <a:chExt cx="750906" cy="696966"/>
          </a:xfrm>
        </p:grpSpPr>
        <p:sp>
          <p:nvSpPr>
            <p:cNvPr id="56" name="Freeform 55">
              <a:extLst>
                <a:ext uri="{FF2B5EF4-FFF2-40B4-BE49-F238E27FC236}">
                  <a16:creationId xmlns:a16="http://schemas.microsoft.com/office/drawing/2014/main" id="{44E473CD-D37B-E347-109B-B038460353C9}"/>
                </a:ext>
              </a:extLst>
            </p:cNvPr>
            <p:cNvSpPr/>
            <p:nvPr/>
          </p:nvSpPr>
          <p:spPr>
            <a:xfrm>
              <a:off x="1737805" y="2697751"/>
              <a:ext cx="486359" cy="552868"/>
            </a:xfrm>
            <a:custGeom>
              <a:avLst/>
              <a:gdLst>
                <a:gd name="connsiteX0" fmla="*/ 33 w 486359"/>
                <a:gd name="connsiteY0" fmla="*/ 136065 h 552868"/>
                <a:gd name="connsiteX1" fmla="*/ 175929 w 486359"/>
                <a:gd name="connsiteY1" fmla="*/ 437145 h 552868"/>
                <a:gd name="connsiteX2" fmla="*/ 389734 w 486359"/>
                <a:gd name="connsiteY2" fmla="*/ 527543 h 552868"/>
                <a:gd name="connsiteX3" fmla="*/ 464114 w 486359"/>
                <a:gd name="connsiteY3" fmla="*/ 228738 h 552868"/>
                <a:gd name="connsiteX4" fmla="*/ 331850 w 486359"/>
                <a:gd name="connsiteY4" fmla="*/ 5773 h 552868"/>
                <a:gd name="connsiteX5" fmla="*/ 0 w 486359"/>
                <a:gd name="connsiteY5" fmla="*/ 136098 h 552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86359" h="552868">
                  <a:moveTo>
                    <a:pt x="33" y="136065"/>
                  </a:moveTo>
                  <a:cubicBezTo>
                    <a:pt x="33" y="136065"/>
                    <a:pt x="97902" y="350931"/>
                    <a:pt x="175929" y="437145"/>
                  </a:cubicBezTo>
                  <a:cubicBezTo>
                    <a:pt x="253956" y="523359"/>
                    <a:pt x="292000" y="591868"/>
                    <a:pt x="389734" y="527543"/>
                  </a:cubicBezTo>
                  <a:cubicBezTo>
                    <a:pt x="487469" y="463217"/>
                    <a:pt x="508682" y="347651"/>
                    <a:pt x="464114" y="228738"/>
                  </a:cubicBezTo>
                  <a:cubicBezTo>
                    <a:pt x="464114" y="228738"/>
                    <a:pt x="396393" y="44529"/>
                    <a:pt x="331850" y="5773"/>
                  </a:cubicBezTo>
                  <a:cubicBezTo>
                    <a:pt x="267307" y="-32983"/>
                    <a:pt x="0" y="136098"/>
                    <a:pt x="0" y="136098"/>
                  </a:cubicBezTo>
                  <a:close/>
                </a:path>
              </a:pathLst>
            </a:custGeom>
            <a:gradFill>
              <a:gsLst>
                <a:gs pos="0">
                  <a:srgbClr val="FF928E"/>
                </a:gs>
                <a:gs pos="50000">
                  <a:srgbClr val="FEA29F"/>
                </a:gs>
                <a:gs pos="100000">
                  <a:srgbClr val="FEB3B1"/>
                </a:gs>
              </a:gsLst>
              <a:lin ang="3648399" scaled="1"/>
            </a:gra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511474C0-C2E4-9158-FABE-EB707B67BEEE}"/>
                </a:ext>
              </a:extLst>
            </p:cNvPr>
            <p:cNvSpPr/>
            <p:nvPr/>
          </p:nvSpPr>
          <p:spPr>
            <a:xfrm>
              <a:off x="1538633" y="2553653"/>
              <a:ext cx="750906" cy="412365"/>
            </a:xfrm>
            <a:custGeom>
              <a:avLst/>
              <a:gdLst>
                <a:gd name="connsiteX0" fmla="*/ 576827 w 750906"/>
                <a:gd name="connsiteY0" fmla="*/ 341510 h 412365"/>
                <a:gd name="connsiteX1" fmla="*/ 569834 w 750906"/>
                <a:gd name="connsiteY1" fmla="*/ 343719 h 412365"/>
                <a:gd name="connsiteX2" fmla="*/ 546513 w 750906"/>
                <a:gd name="connsiteY2" fmla="*/ 331202 h 412365"/>
                <a:gd name="connsiteX3" fmla="*/ 452659 w 750906"/>
                <a:gd name="connsiteY3" fmla="*/ 227048 h 412365"/>
                <a:gd name="connsiteX4" fmla="*/ 122683 w 750906"/>
                <a:gd name="connsiteY4" fmla="*/ 328089 h 412365"/>
                <a:gd name="connsiteX5" fmla="*/ 4137 w 750906"/>
                <a:gd name="connsiteY5" fmla="*/ 134643 h 412365"/>
                <a:gd name="connsiteX6" fmla="*/ 14241 w 750906"/>
                <a:gd name="connsiteY6" fmla="*/ 130158 h 412365"/>
                <a:gd name="connsiteX7" fmla="*/ 25116 w 750906"/>
                <a:gd name="connsiteY7" fmla="*/ 134308 h 412365"/>
                <a:gd name="connsiteX8" fmla="*/ 34083 w 750906"/>
                <a:gd name="connsiteY8" fmla="*/ 122929 h 412365"/>
                <a:gd name="connsiteX9" fmla="*/ 34083 w 750906"/>
                <a:gd name="connsiteY9" fmla="*/ 122929 h 412365"/>
                <a:gd name="connsiteX10" fmla="*/ 42347 w 750906"/>
                <a:gd name="connsiteY10" fmla="*/ 111349 h 412365"/>
                <a:gd name="connsiteX11" fmla="*/ 211953 w 750906"/>
                <a:gd name="connsiteY11" fmla="*/ 68409 h 412365"/>
                <a:gd name="connsiteX12" fmla="*/ 529716 w 750906"/>
                <a:gd name="connsiteY12" fmla="*/ 51307 h 412365"/>
                <a:gd name="connsiteX13" fmla="*/ 543568 w 750906"/>
                <a:gd name="connsiteY13" fmla="*/ 48127 h 412365"/>
                <a:gd name="connsiteX14" fmla="*/ 586430 w 750906"/>
                <a:gd name="connsiteY14" fmla="*/ 21018 h 412365"/>
                <a:gd name="connsiteX15" fmla="*/ 696979 w 750906"/>
                <a:gd name="connsiteY15" fmla="*/ 220221 h 412365"/>
                <a:gd name="connsiteX16" fmla="*/ 707552 w 750906"/>
                <a:gd name="connsiteY16" fmla="*/ 230328 h 412365"/>
                <a:gd name="connsiteX17" fmla="*/ 746967 w 750906"/>
                <a:gd name="connsiteY17" fmla="*/ 299942 h 412365"/>
                <a:gd name="connsiteX18" fmla="*/ 680685 w 750906"/>
                <a:gd name="connsiteY18" fmla="*/ 411157 h 412365"/>
                <a:gd name="connsiteX19" fmla="*/ 668472 w 750906"/>
                <a:gd name="connsiteY19" fmla="*/ 407810 h 412365"/>
                <a:gd name="connsiteX20" fmla="*/ 610888 w 750906"/>
                <a:gd name="connsiteY20" fmla="*/ 323136 h 412365"/>
                <a:gd name="connsiteX21" fmla="*/ 597672 w 750906"/>
                <a:gd name="connsiteY21" fmla="*/ 320659 h 412365"/>
                <a:gd name="connsiteX22" fmla="*/ 576793 w 750906"/>
                <a:gd name="connsiteY22" fmla="*/ 341476 h 412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50906" h="412365">
                  <a:moveTo>
                    <a:pt x="576827" y="341510"/>
                  </a:moveTo>
                  <a:lnTo>
                    <a:pt x="569834" y="343719"/>
                  </a:lnTo>
                  <a:cubicBezTo>
                    <a:pt x="560934" y="346530"/>
                    <a:pt x="550227" y="340840"/>
                    <a:pt x="546513" y="331202"/>
                  </a:cubicBezTo>
                  <a:cubicBezTo>
                    <a:pt x="532159" y="293851"/>
                    <a:pt x="495320" y="212189"/>
                    <a:pt x="452659" y="227048"/>
                  </a:cubicBezTo>
                  <a:cubicBezTo>
                    <a:pt x="397685" y="246192"/>
                    <a:pt x="215432" y="357675"/>
                    <a:pt x="122683" y="328089"/>
                  </a:cubicBezTo>
                  <a:cubicBezTo>
                    <a:pt x="33581" y="299641"/>
                    <a:pt x="-15002" y="196760"/>
                    <a:pt x="4137" y="134643"/>
                  </a:cubicBezTo>
                  <a:cubicBezTo>
                    <a:pt x="5408" y="130493"/>
                    <a:pt x="9758" y="128451"/>
                    <a:pt x="14241" y="130158"/>
                  </a:cubicBezTo>
                  <a:lnTo>
                    <a:pt x="25116" y="134308"/>
                  </a:lnTo>
                  <a:cubicBezTo>
                    <a:pt x="32544" y="137153"/>
                    <a:pt x="38265" y="129890"/>
                    <a:pt x="34083" y="122929"/>
                  </a:cubicBezTo>
                  <a:lnTo>
                    <a:pt x="34083" y="122929"/>
                  </a:lnTo>
                  <a:cubicBezTo>
                    <a:pt x="30068" y="116235"/>
                    <a:pt x="35120" y="109140"/>
                    <a:pt x="42347" y="111349"/>
                  </a:cubicBezTo>
                  <a:cubicBezTo>
                    <a:pt x="70353" y="119950"/>
                    <a:pt x="126263" y="123364"/>
                    <a:pt x="211953" y="68409"/>
                  </a:cubicBezTo>
                  <a:cubicBezTo>
                    <a:pt x="333745" y="-9739"/>
                    <a:pt x="447272" y="-28180"/>
                    <a:pt x="529716" y="51307"/>
                  </a:cubicBezTo>
                  <a:cubicBezTo>
                    <a:pt x="534936" y="56360"/>
                    <a:pt x="542497" y="54553"/>
                    <a:pt x="543568" y="48127"/>
                  </a:cubicBezTo>
                  <a:cubicBezTo>
                    <a:pt x="545710" y="35476"/>
                    <a:pt x="555078" y="21219"/>
                    <a:pt x="586430" y="21018"/>
                  </a:cubicBezTo>
                  <a:cubicBezTo>
                    <a:pt x="640935" y="20717"/>
                    <a:pt x="699689" y="102279"/>
                    <a:pt x="696979" y="220221"/>
                  </a:cubicBezTo>
                  <a:cubicBezTo>
                    <a:pt x="696845" y="225810"/>
                    <a:pt x="702098" y="231031"/>
                    <a:pt x="707552" y="230328"/>
                  </a:cubicBezTo>
                  <a:cubicBezTo>
                    <a:pt x="726791" y="227785"/>
                    <a:pt x="762861" y="231399"/>
                    <a:pt x="746967" y="299942"/>
                  </a:cubicBezTo>
                  <a:cubicBezTo>
                    <a:pt x="730506" y="370828"/>
                    <a:pt x="695641" y="401083"/>
                    <a:pt x="680685" y="411157"/>
                  </a:cubicBezTo>
                  <a:cubicBezTo>
                    <a:pt x="676971" y="413667"/>
                    <a:pt x="671416" y="412128"/>
                    <a:pt x="668472" y="407810"/>
                  </a:cubicBezTo>
                  <a:lnTo>
                    <a:pt x="610888" y="323136"/>
                  </a:lnTo>
                  <a:cubicBezTo>
                    <a:pt x="607643" y="318350"/>
                    <a:pt x="601185" y="317145"/>
                    <a:pt x="597672" y="320659"/>
                  </a:cubicBezTo>
                  <a:lnTo>
                    <a:pt x="576793" y="341476"/>
                  </a:lnTo>
                  <a:close/>
                </a:path>
              </a:pathLst>
            </a:custGeom>
            <a:gradFill>
              <a:gsLst>
                <a:gs pos="0">
                  <a:srgbClr val="09005D"/>
                </a:gs>
                <a:gs pos="50000">
                  <a:srgbClr val="110777"/>
                </a:gs>
                <a:gs pos="100000">
                  <a:srgbClr val="1A0F91"/>
                </a:gs>
              </a:gsLst>
              <a:lin ang="4713138" scaled="1"/>
            </a:gra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</p:grpSp>
      <p:sp>
        <p:nvSpPr>
          <p:cNvPr id="58" name="Freeform 57">
            <a:extLst>
              <a:ext uri="{FF2B5EF4-FFF2-40B4-BE49-F238E27FC236}">
                <a16:creationId xmlns:a16="http://schemas.microsoft.com/office/drawing/2014/main" id="{20BA3979-DD29-606B-4F24-D847BBF7E645}"/>
              </a:ext>
            </a:extLst>
          </p:cNvPr>
          <p:cNvSpPr/>
          <p:nvPr/>
        </p:nvSpPr>
        <p:spPr>
          <a:xfrm>
            <a:off x="2115788" y="2591645"/>
            <a:ext cx="92005" cy="150274"/>
          </a:xfrm>
          <a:custGeom>
            <a:avLst/>
            <a:gdLst>
              <a:gd name="connsiteX0" fmla="*/ 38033 w 102254"/>
              <a:gd name="connsiteY0" fmla="*/ 132910 h 167014"/>
              <a:gd name="connsiteX1" fmla="*/ 26824 w 102254"/>
              <a:gd name="connsiteY1" fmla="*/ 510 h 167014"/>
              <a:gd name="connsiteX2" fmla="*/ 91602 w 102254"/>
              <a:gd name="connsiteY2" fmla="*/ 167014 h 167014"/>
              <a:gd name="connsiteX3" fmla="*/ 38033 w 102254"/>
              <a:gd name="connsiteY3" fmla="*/ 132910 h 167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254" h="167014">
                <a:moveTo>
                  <a:pt x="38033" y="132910"/>
                </a:moveTo>
                <a:cubicBezTo>
                  <a:pt x="38033" y="132910"/>
                  <a:pt x="-39492" y="10584"/>
                  <a:pt x="26824" y="510"/>
                </a:cubicBezTo>
                <a:cubicBezTo>
                  <a:pt x="93107" y="-9564"/>
                  <a:pt x="118670" y="132576"/>
                  <a:pt x="91602" y="167014"/>
                </a:cubicBezTo>
                <a:lnTo>
                  <a:pt x="38033" y="132910"/>
                </a:lnTo>
                <a:close/>
              </a:path>
            </a:pathLst>
          </a:custGeom>
          <a:gradFill>
            <a:gsLst>
              <a:gs pos="0">
                <a:srgbClr val="FF928E"/>
              </a:gs>
              <a:gs pos="50000">
                <a:srgbClr val="FEA29F"/>
              </a:gs>
              <a:gs pos="100000">
                <a:srgbClr val="FEB3B1"/>
              </a:gs>
            </a:gsLst>
            <a:lin ang="21426788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marL="0" algn="r" defTabSz="914400" rtl="1" eaLnBrk="1" latinLnBrk="0" hangingPunct="1"/>
            <a:endParaRPr lang="en-IL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2CD7D0-F07A-46D4-E15B-4993C6DAD5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sz="3200" dirty="0">
                <a:solidFill>
                  <a:prstClr val="black"/>
                </a:solidFill>
              </a:rPr>
              <a:t>נבחן שיימצא ברשותו מכשיר אלקטרוני או חומר עזר בזמן הבחינה – בחינתו תיפסל. </a:t>
            </a:r>
          </a:p>
          <a:p>
            <a:pPr marL="0" indent="0" algn="l" defTabSz="914400" rtl="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en-IL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2AFE8-D529-D64C-420F-544A26FB5F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11</a:t>
            </a:fld>
            <a:endParaRPr lang="en-IL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9FEBA36-A938-1549-02E5-E6820A9C8852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ar-JO" sz="3600" dirty="0">
                <a:latin typeface="Bahij Yakout" panose="02040503050201020203" pitchFamily="18" charset="-78"/>
                <a:cs typeface="Bahij Yakout" panose="02040503050201020203" pitchFamily="18" charset="-78"/>
              </a:rPr>
              <a:t>الممتحَن الذي يُضبَط في حوزته جهاز إلكترونيّ أو مادة </a:t>
            </a:r>
            <a:r>
              <a:rPr lang="he-IL" sz="3600" dirty="0">
                <a:latin typeface="Bahij Yakout" panose="02040503050201020203" pitchFamily="18" charset="-78"/>
                <a:cs typeface="Bahij Yakout" panose="02040503050201020203" pitchFamily="18" charset="-78"/>
              </a:rPr>
              <a:t>  </a:t>
            </a:r>
            <a:r>
              <a:rPr lang="ar-JO" sz="3600" dirty="0">
                <a:latin typeface="Bahij Yakout" panose="02040503050201020203" pitchFamily="18" charset="-78"/>
                <a:cs typeface="Bahij Yakout" panose="02040503050201020203" pitchFamily="18" charset="-78"/>
              </a:rPr>
              <a:t>مساعِدة خلال الامتحان سوف يُلغى امتحانه.</a:t>
            </a:r>
            <a:r>
              <a:rPr lang="he-IL" sz="3600" dirty="0">
                <a:solidFill>
                  <a:prstClr val="black"/>
                </a:solidFill>
                <a:latin typeface="Bahij Yakout" panose="02040503050201020203" pitchFamily="18" charset="-78"/>
              </a:rPr>
              <a:t>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E73C522-852D-BAF5-E84A-253AF3E4C5F6}"/>
              </a:ext>
            </a:extLst>
          </p:cNvPr>
          <p:cNvGrpSpPr/>
          <p:nvPr/>
        </p:nvGrpSpPr>
        <p:grpSpPr>
          <a:xfrm>
            <a:off x="11271572" y="167036"/>
            <a:ext cx="477432" cy="584775"/>
            <a:chOff x="11328489" y="2025156"/>
            <a:chExt cx="594360" cy="727992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F7D91E7D-7C1F-9179-269F-AA3E43096612}"/>
                </a:ext>
              </a:extLst>
            </p:cNvPr>
            <p:cNvSpPr/>
            <p:nvPr/>
          </p:nvSpPr>
          <p:spPr>
            <a:xfrm>
              <a:off x="11328489" y="2103120"/>
              <a:ext cx="594360" cy="59436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L"/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15AAC100-1EF5-433D-9B1D-7F77BA7B4B22}"/>
                </a:ext>
              </a:extLst>
            </p:cNvPr>
            <p:cNvSpPr txBox="1"/>
            <p:nvPr/>
          </p:nvSpPr>
          <p:spPr>
            <a:xfrm>
              <a:off x="11438941" y="2025156"/>
              <a:ext cx="407501" cy="7279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IL" sz="3200" b="1" dirty="0">
                  <a:solidFill>
                    <a:schemeClr val="bg1"/>
                  </a:solidFill>
                  <a:latin typeface="Fb Tipograf Black" panose="02020503050405020304" pitchFamily="18" charset="-79"/>
                  <a:cs typeface="Fb Tipograf Black" panose="02020503050405020304" pitchFamily="18" charset="-79"/>
                </a:rPr>
                <a:t>!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2F1021BE-ABD9-DAC3-61F5-AAF04B4DF506}"/>
              </a:ext>
            </a:extLst>
          </p:cNvPr>
          <p:cNvGrpSpPr/>
          <p:nvPr/>
        </p:nvGrpSpPr>
        <p:grpSpPr>
          <a:xfrm rot="21114795">
            <a:off x="945683" y="3240177"/>
            <a:ext cx="1339631" cy="1128981"/>
            <a:chOff x="895162" y="3532865"/>
            <a:chExt cx="1339631" cy="1128981"/>
          </a:xfrm>
        </p:grpSpPr>
        <p:grpSp>
          <p:nvGrpSpPr>
            <p:cNvPr id="62" name="Group 61">
              <a:extLst>
                <a:ext uri="{FF2B5EF4-FFF2-40B4-BE49-F238E27FC236}">
                  <a16:creationId xmlns:a16="http://schemas.microsoft.com/office/drawing/2014/main" id="{2EDDBCC3-CF64-1096-9594-A2080AFF9390}"/>
                </a:ext>
              </a:extLst>
            </p:cNvPr>
            <p:cNvGrpSpPr/>
            <p:nvPr/>
          </p:nvGrpSpPr>
          <p:grpSpPr>
            <a:xfrm rot="28487">
              <a:off x="895162" y="3809649"/>
              <a:ext cx="1233028" cy="852197"/>
              <a:chOff x="851042" y="3767939"/>
              <a:chExt cx="1370375" cy="947123"/>
            </a:xfrm>
          </p:grpSpPr>
          <p:sp>
            <p:nvSpPr>
              <p:cNvPr id="24" name="Freeform 23">
                <a:extLst>
                  <a:ext uri="{FF2B5EF4-FFF2-40B4-BE49-F238E27FC236}">
                    <a16:creationId xmlns:a16="http://schemas.microsoft.com/office/drawing/2014/main" id="{8EFE83E9-3B8A-D9AD-EB9C-196D3FCF8DAD}"/>
                  </a:ext>
                </a:extLst>
              </p:cNvPr>
              <p:cNvSpPr/>
              <p:nvPr/>
            </p:nvSpPr>
            <p:spPr>
              <a:xfrm>
                <a:off x="1316726" y="3767939"/>
                <a:ext cx="904691" cy="741753"/>
              </a:xfrm>
              <a:custGeom>
                <a:avLst/>
                <a:gdLst>
                  <a:gd name="connsiteX0" fmla="*/ 759755 w 904691"/>
                  <a:gd name="connsiteY0" fmla="*/ 9312 h 741753"/>
                  <a:gd name="connsiteX1" fmla="*/ 561240 w 904691"/>
                  <a:gd name="connsiteY1" fmla="*/ 329235 h 741753"/>
                  <a:gd name="connsiteX2" fmla="*/ 287342 w 904691"/>
                  <a:gd name="connsiteY2" fmla="*/ 574524 h 741753"/>
                  <a:gd name="connsiteX3" fmla="*/ 6886 w 904691"/>
                  <a:gd name="connsiteY3" fmla="*/ 589685 h 741753"/>
                  <a:gd name="connsiteX4" fmla="*/ 72634 w 904691"/>
                  <a:gd name="connsiteY4" fmla="*/ 725365 h 741753"/>
                  <a:gd name="connsiteX5" fmla="*/ 237655 w 904691"/>
                  <a:gd name="connsiteY5" fmla="*/ 735473 h 741753"/>
                  <a:gd name="connsiteX6" fmla="*/ 441958 w 904691"/>
                  <a:gd name="connsiteY6" fmla="*/ 703979 h 741753"/>
                  <a:gd name="connsiteX7" fmla="*/ 548526 w 904691"/>
                  <a:gd name="connsiteY7" fmla="*/ 672485 h 741753"/>
                  <a:gd name="connsiteX8" fmla="*/ 654324 w 904691"/>
                  <a:gd name="connsiteY8" fmla="*/ 568533 h 741753"/>
                  <a:gd name="connsiteX9" fmla="*/ 868363 w 904691"/>
                  <a:gd name="connsiteY9" fmla="*/ 244527 h 741753"/>
                  <a:gd name="connsiteX10" fmla="*/ 904667 w 904691"/>
                  <a:gd name="connsiteY10" fmla="*/ 153426 h 741753"/>
                  <a:gd name="connsiteX11" fmla="*/ 826406 w 904691"/>
                  <a:gd name="connsiteY11" fmla="*/ 25143 h 741753"/>
                  <a:gd name="connsiteX12" fmla="*/ 759353 w 904691"/>
                  <a:gd name="connsiteY12" fmla="*/ 4894 h 7417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904691" h="741753">
                    <a:moveTo>
                      <a:pt x="759755" y="9312"/>
                    </a:moveTo>
                    <a:cubicBezTo>
                      <a:pt x="674768" y="102086"/>
                      <a:pt x="625248" y="220932"/>
                      <a:pt x="561240" y="329235"/>
                    </a:cubicBezTo>
                    <a:cubicBezTo>
                      <a:pt x="497233" y="437572"/>
                      <a:pt x="409000" y="542528"/>
                      <a:pt x="287342" y="574524"/>
                    </a:cubicBezTo>
                    <a:cubicBezTo>
                      <a:pt x="196567" y="598387"/>
                      <a:pt x="100037" y="578138"/>
                      <a:pt x="6886" y="589685"/>
                    </a:cubicBezTo>
                    <a:cubicBezTo>
                      <a:pt x="-16100" y="640624"/>
                      <a:pt x="21675" y="702473"/>
                      <a:pt x="72634" y="725365"/>
                    </a:cubicBezTo>
                    <a:cubicBezTo>
                      <a:pt x="123592" y="748257"/>
                      <a:pt x="182280" y="742635"/>
                      <a:pt x="237655" y="735473"/>
                    </a:cubicBezTo>
                    <a:cubicBezTo>
                      <a:pt x="306013" y="726637"/>
                      <a:pt x="374136" y="716128"/>
                      <a:pt x="441958" y="703979"/>
                    </a:cubicBezTo>
                    <a:cubicBezTo>
                      <a:pt x="478562" y="697419"/>
                      <a:pt x="515769" y="690157"/>
                      <a:pt x="548526" y="672485"/>
                    </a:cubicBezTo>
                    <a:cubicBezTo>
                      <a:pt x="592424" y="648823"/>
                      <a:pt x="624646" y="608594"/>
                      <a:pt x="654324" y="568533"/>
                    </a:cubicBezTo>
                    <a:cubicBezTo>
                      <a:pt x="731415" y="464514"/>
                      <a:pt x="799939" y="354437"/>
                      <a:pt x="868363" y="244527"/>
                    </a:cubicBezTo>
                    <a:cubicBezTo>
                      <a:pt x="885863" y="216414"/>
                      <a:pt x="903897" y="186527"/>
                      <a:pt x="904667" y="153426"/>
                    </a:cubicBezTo>
                    <a:cubicBezTo>
                      <a:pt x="905838" y="101651"/>
                      <a:pt x="865252" y="59414"/>
                      <a:pt x="826406" y="25143"/>
                    </a:cubicBezTo>
                    <a:cubicBezTo>
                      <a:pt x="807535" y="8509"/>
                      <a:pt x="780566" y="-8660"/>
                      <a:pt x="759353" y="4894"/>
                    </a:cubicBezTo>
                  </a:path>
                </a:pathLst>
              </a:custGeom>
              <a:gradFill>
                <a:gsLst>
                  <a:gs pos="0">
                    <a:srgbClr val="FF928E"/>
                  </a:gs>
                  <a:gs pos="50000">
                    <a:srgbClr val="FEA29F"/>
                  </a:gs>
                  <a:gs pos="100000">
                    <a:srgbClr val="FEB3B1"/>
                  </a:gs>
                </a:gsLst>
                <a:lin ang="1612201" scaled="1"/>
              </a:gra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IL"/>
              </a:p>
            </p:txBody>
          </p:sp>
          <p:grpSp>
            <p:nvGrpSpPr>
              <p:cNvPr id="61" name="Group 60">
                <a:extLst>
                  <a:ext uri="{FF2B5EF4-FFF2-40B4-BE49-F238E27FC236}">
                    <a16:creationId xmlns:a16="http://schemas.microsoft.com/office/drawing/2014/main" id="{B6858A9D-00DB-A8C7-7107-103EC4243A3F}"/>
                  </a:ext>
                </a:extLst>
              </p:cNvPr>
              <p:cNvGrpSpPr/>
              <p:nvPr/>
            </p:nvGrpSpPr>
            <p:grpSpPr>
              <a:xfrm>
                <a:off x="851042" y="4290691"/>
                <a:ext cx="784042" cy="424371"/>
                <a:chOff x="851042" y="4290691"/>
                <a:chExt cx="784042" cy="424371"/>
              </a:xfrm>
            </p:grpSpPr>
            <p:sp>
              <p:nvSpPr>
                <p:cNvPr id="29" name="Freeform 28">
                  <a:extLst>
                    <a:ext uri="{FF2B5EF4-FFF2-40B4-BE49-F238E27FC236}">
                      <a16:creationId xmlns:a16="http://schemas.microsoft.com/office/drawing/2014/main" id="{331EF979-92C0-5378-2D7C-5B796915C554}"/>
                    </a:ext>
                  </a:extLst>
                </p:cNvPr>
                <p:cNvSpPr/>
                <p:nvPr/>
              </p:nvSpPr>
              <p:spPr>
                <a:xfrm>
                  <a:off x="1045036" y="4561613"/>
                  <a:ext cx="120949" cy="116633"/>
                </a:xfrm>
                <a:custGeom>
                  <a:avLst/>
                  <a:gdLst>
                    <a:gd name="connsiteX0" fmla="*/ 56473 w 120949"/>
                    <a:gd name="connsiteY0" fmla="*/ 0 h 116633"/>
                    <a:gd name="connsiteX1" fmla="*/ 36565 w 120949"/>
                    <a:gd name="connsiteY1" fmla="*/ 32933 h 116633"/>
                    <a:gd name="connsiteX2" fmla="*/ 10466 w 120949"/>
                    <a:gd name="connsiteY2" fmla="*/ 69581 h 116633"/>
                    <a:gd name="connsiteX3" fmla="*/ 8760 w 120949"/>
                    <a:gd name="connsiteY3" fmla="*/ 110579 h 116633"/>
                    <a:gd name="connsiteX4" fmla="*/ 12273 w 120949"/>
                    <a:gd name="connsiteY4" fmla="*/ 113190 h 116633"/>
                    <a:gd name="connsiteX5" fmla="*/ 13779 w 120949"/>
                    <a:gd name="connsiteY5" fmla="*/ 113960 h 116633"/>
                    <a:gd name="connsiteX6" fmla="*/ 66611 w 120949"/>
                    <a:gd name="connsiteY6" fmla="*/ 92908 h 116633"/>
                    <a:gd name="connsiteX7" fmla="*/ 98130 w 120949"/>
                    <a:gd name="connsiteY7" fmla="*/ 55022 h 116633"/>
                    <a:gd name="connsiteX8" fmla="*/ 120949 w 120949"/>
                    <a:gd name="connsiteY8" fmla="*/ 18508 h 116633"/>
                    <a:gd name="connsiteX9" fmla="*/ 56440 w 120949"/>
                    <a:gd name="connsiteY9" fmla="*/ 0 h 1166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20949" h="116633">
                      <a:moveTo>
                        <a:pt x="56473" y="0"/>
                      </a:moveTo>
                      <a:cubicBezTo>
                        <a:pt x="48677" y="13421"/>
                        <a:pt x="41751" y="25101"/>
                        <a:pt x="36565" y="32933"/>
                      </a:cubicBezTo>
                      <a:cubicBezTo>
                        <a:pt x="25690" y="49332"/>
                        <a:pt x="18798" y="58804"/>
                        <a:pt x="10466" y="69581"/>
                      </a:cubicBezTo>
                      <a:cubicBezTo>
                        <a:pt x="-5661" y="90431"/>
                        <a:pt x="-642" y="101944"/>
                        <a:pt x="8760" y="110579"/>
                      </a:cubicBezTo>
                      <a:cubicBezTo>
                        <a:pt x="9831" y="111550"/>
                        <a:pt x="11002" y="112453"/>
                        <a:pt x="12273" y="113190"/>
                      </a:cubicBezTo>
                      <a:cubicBezTo>
                        <a:pt x="12775" y="113457"/>
                        <a:pt x="13277" y="113725"/>
                        <a:pt x="13779" y="113960"/>
                      </a:cubicBezTo>
                      <a:cubicBezTo>
                        <a:pt x="26393" y="120687"/>
                        <a:pt x="46134" y="115097"/>
                        <a:pt x="66611" y="92908"/>
                      </a:cubicBezTo>
                      <a:cubicBezTo>
                        <a:pt x="76080" y="82633"/>
                        <a:pt x="88025" y="68074"/>
                        <a:pt x="98130" y="55022"/>
                      </a:cubicBezTo>
                      <a:cubicBezTo>
                        <a:pt x="104320" y="47023"/>
                        <a:pt x="112551" y="33201"/>
                        <a:pt x="120949" y="18508"/>
                      </a:cubicBezTo>
                      <a:lnTo>
                        <a:pt x="56440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E27D67"/>
                    </a:gs>
                    <a:gs pos="50000">
                      <a:srgbClr val="F0988C"/>
                    </a:gs>
                    <a:gs pos="100000">
                      <a:srgbClr val="FEB3B1"/>
                    </a:gs>
                  </a:gsLst>
                  <a:lin ang="17159401" scaled="1"/>
                </a:gra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L"/>
                </a:p>
              </p:txBody>
            </p:sp>
            <p:sp>
              <p:nvSpPr>
                <p:cNvPr id="30" name="Freeform 29">
                  <a:extLst>
                    <a:ext uri="{FF2B5EF4-FFF2-40B4-BE49-F238E27FC236}">
                      <a16:creationId xmlns:a16="http://schemas.microsoft.com/office/drawing/2014/main" id="{45283B61-8860-D369-E2F5-00D2815E134B}"/>
                    </a:ext>
                  </a:extLst>
                </p:cNvPr>
                <p:cNvSpPr/>
                <p:nvPr/>
              </p:nvSpPr>
              <p:spPr>
                <a:xfrm>
                  <a:off x="1163609" y="4583936"/>
                  <a:ext cx="74246" cy="125564"/>
                </a:xfrm>
                <a:custGeom>
                  <a:avLst/>
                  <a:gdLst>
                    <a:gd name="connsiteX0" fmla="*/ 0 w 74246"/>
                    <a:gd name="connsiteY0" fmla="*/ 0 h 125564"/>
                    <a:gd name="connsiteX1" fmla="*/ 10941 w 74246"/>
                    <a:gd name="connsiteY1" fmla="*/ 56795 h 125564"/>
                    <a:gd name="connsiteX2" fmla="*/ 14956 w 74246"/>
                    <a:gd name="connsiteY2" fmla="*/ 98028 h 125564"/>
                    <a:gd name="connsiteX3" fmla="*/ 45739 w 74246"/>
                    <a:gd name="connsiteY3" fmla="*/ 125405 h 125564"/>
                    <a:gd name="connsiteX4" fmla="*/ 74246 w 74246"/>
                    <a:gd name="connsiteY4" fmla="*/ 81796 h 125564"/>
                    <a:gd name="connsiteX5" fmla="*/ 71737 w 74246"/>
                    <a:gd name="connsiteY5" fmla="*/ 35242 h 125564"/>
                    <a:gd name="connsiteX6" fmla="*/ 69395 w 74246"/>
                    <a:gd name="connsiteY6" fmla="*/ 19880 h 125564"/>
                    <a:gd name="connsiteX7" fmla="*/ 0 w 74246"/>
                    <a:gd name="connsiteY7" fmla="*/ 0 h 1255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74246" h="125564">
                      <a:moveTo>
                        <a:pt x="0" y="0"/>
                      </a:moveTo>
                      <a:cubicBezTo>
                        <a:pt x="4484" y="22624"/>
                        <a:pt x="8800" y="43710"/>
                        <a:pt x="10941" y="56795"/>
                      </a:cubicBezTo>
                      <a:cubicBezTo>
                        <a:pt x="13953" y="75170"/>
                        <a:pt x="13819" y="85210"/>
                        <a:pt x="14956" y="98028"/>
                      </a:cubicBezTo>
                      <a:cubicBezTo>
                        <a:pt x="16930" y="120218"/>
                        <a:pt x="30615" y="126711"/>
                        <a:pt x="45739" y="125405"/>
                      </a:cubicBezTo>
                      <a:cubicBezTo>
                        <a:pt x="60863" y="124100"/>
                        <a:pt x="74313" y="110345"/>
                        <a:pt x="74246" y="81796"/>
                      </a:cubicBezTo>
                      <a:cubicBezTo>
                        <a:pt x="74213" y="68576"/>
                        <a:pt x="73109" y="50805"/>
                        <a:pt x="71737" y="35242"/>
                      </a:cubicBezTo>
                      <a:cubicBezTo>
                        <a:pt x="71369" y="31025"/>
                        <a:pt x="70532" y="25770"/>
                        <a:pt x="69395" y="1988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FF928E"/>
                    </a:gs>
                    <a:gs pos="50000">
                      <a:srgbClr val="FEA29F"/>
                    </a:gs>
                    <a:gs pos="100000">
                      <a:srgbClr val="FEB3B1"/>
                    </a:gs>
                  </a:gsLst>
                  <a:lin ang="17159401" scaled="1"/>
                </a:gra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L"/>
                </a:p>
              </p:txBody>
            </p:sp>
            <p:sp>
              <p:nvSpPr>
                <p:cNvPr id="31" name="Freeform 30">
                  <a:extLst>
                    <a:ext uri="{FF2B5EF4-FFF2-40B4-BE49-F238E27FC236}">
                      <a16:creationId xmlns:a16="http://schemas.microsoft.com/office/drawing/2014/main" id="{CDCC6551-A85B-F644-CA29-0988912FB494}"/>
                    </a:ext>
                  </a:extLst>
                </p:cNvPr>
                <p:cNvSpPr/>
                <p:nvPr/>
              </p:nvSpPr>
              <p:spPr>
                <a:xfrm>
                  <a:off x="1228319" y="4623161"/>
                  <a:ext cx="64710" cy="91901"/>
                </a:xfrm>
                <a:custGeom>
                  <a:avLst/>
                  <a:gdLst>
                    <a:gd name="connsiteX0" fmla="*/ 33 w 64710"/>
                    <a:gd name="connsiteY0" fmla="*/ 0 h 91901"/>
                    <a:gd name="connsiteX1" fmla="*/ 4316 w 64710"/>
                    <a:gd name="connsiteY1" fmla="*/ 22759 h 91901"/>
                    <a:gd name="connsiteX2" fmla="*/ 9603 w 64710"/>
                    <a:gd name="connsiteY2" fmla="*/ 63657 h 91901"/>
                    <a:gd name="connsiteX3" fmla="*/ 35567 w 64710"/>
                    <a:gd name="connsiteY3" fmla="*/ 91804 h 91901"/>
                    <a:gd name="connsiteX4" fmla="*/ 64710 w 64710"/>
                    <a:gd name="connsiteY4" fmla="*/ 45383 h 91901"/>
                    <a:gd name="connsiteX5" fmla="*/ 63405 w 64710"/>
                    <a:gd name="connsiteY5" fmla="*/ 18173 h 91901"/>
                    <a:gd name="connsiteX6" fmla="*/ 0 w 64710"/>
                    <a:gd name="connsiteY6" fmla="*/ 0 h 919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4710" h="91901">
                      <a:moveTo>
                        <a:pt x="33" y="0"/>
                      </a:moveTo>
                      <a:cubicBezTo>
                        <a:pt x="1840" y="8936"/>
                        <a:pt x="3346" y="16734"/>
                        <a:pt x="4316" y="22759"/>
                      </a:cubicBezTo>
                      <a:cubicBezTo>
                        <a:pt x="7227" y="40563"/>
                        <a:pt x="8499" y="51207"/>
                        <a:pt x="9603" y="63657"/>
                      </a:cubicBezTo>
                      <a:cubicBezTo>
                        <a:pt x="11744" y="87687"/>
                        <a:pt x="23890" y="92707"/>
                        <a:pt x="35567" y="91804"/>
                      </a:cubicBezTo>
                      <a:cubicBezTo>
                        <a:pt x="51862" y="90565"/>
                        <a:pt x="64777" y="73061"/>
                        <a:pt x="64710" y="45383"/>
                      </a:cubicBezTo>
                      <a:cubicBezTo>
                        <a:pt x="64710" y="37418"/>
                        <a:pt x="64142" y="27879"/>
                        <a:pt x="63405" y="18173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FF928E"/>
                    </a:gs>
                    <a:gs pos="50000">
                      <a:srgbClr val="FEA29F"/>
                    </a:gs>
                    <a:gs pos="100000">
                      <a:srgbClr val="FEB3B1"/>
                    </a:gs>
                  </a:gsLst>
                  <a:lin ang="17159401" scaled="1"/>
                </a:gra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L"/>
                </a:p>
              </p:txBody>
            </p:sp>
            <p:sp>
              <p:nvSpPr>
                <p:cNvPr id="32" name="Freeform 31">
                  <a:extLst>
                    <a:ext uri="{FF2B5EF4-FFF2-40B4-BE49-F238E27FC236}">
                      <a16:creationId xmlns:a16="http://schemas.microsoft.com/office/drawing/2014/main" id="{D81223E7-3B55-9C5F-894F-55E8C0391E82}"/>
                    </a:ext>
                  </a:extLst>
                </p:cNvPr>
                <p:cNvSpPr/>
                <p:nvPr/>
              </p:nvSpPr>
              <p:spPr>
                <a:xfrm>
                  <a:off x="1118194" y="4586948"/>
                  <a:ext cx="67833" cy="105955"/>
                </a:xfrm>
                <a:custGeom>
                  <a:avLst/>
                  <a:gdLst>
                    <a:gd name="connsiteX0" fmla="*/ 1550 w 67833"/>
                    <a:gd name="connsiteY0" fmla="*/ 0 h 105955"/>
                    <a:gd name="connsiteX1" fmla="*/ 2019 w 67833"/>
                    <a:gd name="connsiteY1" fmla="*/ 33870 h 105955"/>
                    <a:gd name="connsiteX2" fmla="*/ 212 w 67833"/>
                    <a:gd name="connsiteY2" fmla="*/ 70685 h 105955"/>
                    <a:gd name="connsiteX3" fmla="*/ 28351 w 67833"/>
                    <a:gd name="connsiteY3" fmla="*/ 105793 h 105955"/>
                    <a:gd name="connsiteX4" fmla="*/ 62982 w 67833"/>
                    <a:gd name="connsiteY4" fmla="*/ 71020 h 105955"/>
                    <a:gd name="connsiteX5" fmla="*/ 67833 w 67833"/>
                    <a:gd name="connsiteY5" fmla="*/ 32063 h 105955"/>
                    <a:gd name="connsiteX6" fmla="*/ 1550 w 67833"/>
                    <a:gd name="connsiteY6" fmla="*/ 0 h 1059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7833" h="105955">
                      <a:moveTo>
                        <a:pt x="1550" y="0"/>
                      </a:moveTo>
                      <a:cubicBezTo>
                        <a:pt x="1885" y="13454"/>
                        <a:pt x="2086" y="25302"/>
                        <a:pt x="2019" y="33870"/>
                      </a:cubicBezTo>
                      <a:cubicBezTo>
                        <a:pt x="1851" y="53382"/>
                        <a:pt x="1316" y="57231"/>
                        <a:pt x="212" y="70685"/>
                      </a:cubicBezTo>
                      <a:cubicBezTo>
                        <a:pt x="-1929" y="96723"/>
                        <a:pt x="12491" y="104454"/>
                        <a:pt x="28351" y="105793"/>
                      </a:cubicBezTo>
                      <a:cubicBezTo>
                        <a:pt x="44211" y="107132"/>
                        <a:pt x="57963" y="100572"/>
                        <a:pt x="62982" y="71020"/>
                      </a:cubicBezTo>
                      <a:cubicBezTo>
                        <a:pt x="64855" y="59975"/>
                        <a:pt x="66562" y="45718"/>
                        <a:pt x="67833" y="32063"/>
                      </a:cubicBezTo>
                      <a:lnTo>
                        <a:pt x="1550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FF928E"/>
                    </a:gs>
                    <a:gs pos="50000">
                      <a:srgbClr val="FEA29F"/>
                    </a:gs>
                    <a:gs pos="100000">
                      <a:srgbClr val="FEB3B1"/>
                    </a:gs>
                  </a:gsLst>
                  <a:lin ang="17159401" scaled="1"/>
                </a:gra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L"/>
                </a:p>
              </p:txBody>
            </p:sp>
            <p:sp>
              <p:nvSpPr>
                <p:cNvPr id="33" name="Freeform 32">
                  <a:extLst>
                    <a:ext uri="{FF2B5EF4-FFF2-40B4-BE49-F238E27FC236}">
                      <a16:creationId xmlns:a16="http://schemas.microsoft.com/office/drawing/2014/main" id="{F3CD10D9-4466-DF89-3ECD-E1E6AE16F23B}"/>
                    </a:ext>
                  </a:extLst>
                </p:cNvPr>
                <p:cNvSpPr/>
                <p:nvPr/>
              </p:nvSpPr>
              <p:spPr>
                <a:xfrm>
                  <a:off x="1376578" y="4483733"/>
                  <a:ext cx="133803" cy="101207"/>
                </a:xfrm>
                <a:custGeom>
                  <a:avLst/>
                  <a:gdLst>
                    <a:gd name="connsiteX0" fmla="*/ 0 w 133803"/>
                    <a:gd name="connsiteY0" fmla="*/ 101208 h 101207"/>
                    <a:gd name="connsiteX1" fmla="*/ 103557 w 133803"/>
                    <a:gd name="connsiteY1" fmla="*/ 50872 h 101207"/>
                    <a:gd name="connsiteX2" fmla="*/ 133804 w 133803"/>
                    <a:gd name="connsiteY2" fmla="*/ 6827 h 101207"/>
                    <a:gd name="connsiteX3" fmla="*/ 29009 w 133803"/>
                    <a:gd name="connsiteY3" fmla="*/ 0 h 101207"/>
                    <a:gd name="connsiteX4" fmla="*/ 0 w 133803"/>
                    <a:gd name="connsiteY4" fmla="*/ 101208 h 1012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3803" h="101207">
                      <a:moveTo>
                        <a:pt x="0" y="101208"/>
                      </a:moveTo>
                      <a:cubicBezTo>
                        <a:pt x="27002" y="95585"/>
                        <a:pt x="71871" y="82030"/>
                        <a:pt x="103557" y="50872"/>
                      </a:cubicBezTo>
                      <a:cubicBezTo>
                        <a:pt x="124636" y="30188"/>
                        <a:pt x="133804" y="6827"/>
                        <a:pt x="133804" y="6827"/>
                      </a:cubicBezTo>
                      <a:lnTo>
                        <a:pt x="29009" y="0"/>
                      </a:lnTo>
                      <a:lnTo>
                        <a:pt x="0" y="101208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E27D67"/>
                    </a:gs>
                    <a:gs pos="50000">
                      <a:srgbClr val="F0988C"/>
                    </a:gs>
                    <a:gs pos="100000">
                      <a:srgbClr val="FEB3B1"/>
                    </a:gs>
                  </a:gsLst>
                  <a:lin ang="17159401" scaled="1"/>
                </a:gra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L"/>
                </a:p>
              </p:txBody>
            </p:sp>
            <p:sp>
              <p:nvSpPr>
                <p:cNvPr id="34" name="Freeform 33">
                  <a:extLst>
                    <a:ext uri="{FF2B5EF4-FFF2-40B4-BE49-F238E27FC236}">
                      <a16:creationId xmlns:a16="http://schemas.microsoft.com/office/drawing/2014/main" id="{C6A9CDC7-3365-B4F2-EE5D-F3FACE712614}"/>
                    </a:ext>
                  </a:extLst>
                </p:cNvPr>
                <p:cNvSpPr/>
                <p:nvPr/>
              </p:nvSpPr>
              <p:spPr>
                <a:xfrm rot="17159401">
                  <a:off x="968892" y="4198745"/>
                  <a:ext cx="315287" cy="550987"/>
                </a:xfrm>
                <a:custGeom>
                  <a:avLst/>
                  <a:gdLst>
                    <a:gd name="connsiteX0" fmla="*/ 275069 w 315287"/>
                    <a:gd name="connsiteY0" fmla="*/ 0 h 550987"/>
                    <a:gd name="connsiteX1" fmla="*/ 315287 w 315287"/>
                    <a:gd name="connsiteY1" fmla="*/ 40229 h 550987"/>
                    <a:gd name="connsiteX2" fmla="*/ 315287 w 315287"/>
                    <a:gd name="connsiteY2" fmla="*/ 510759 h 550987"/>
                    <a:gd name="connsiteX3" fmla="*/ 275069 w 315287"/>
                    <a:gd name="connsiteY3" fmla="*/ 550988 h 550987"/>
                    <a:gd name="connsiteX4" fmla="*/ 40218 w 315287"/>
                    <a:gd name="connsiteY4" fmla="*/ 550988 h 550987"/>
                    <a:gd name="connsiteX5" fmla="*/ 0 w 315287"/>
                    <a:gd name="connsiteY5" fmla="*/ 510759 h 550987"/>
                    <a:gd name="connsiteX6" fmla="*/ 0 w 315287"/>
                    <a:gd name="connsiteY6" fmla="*/ 40229 h 550987"/>
                    <a:gd name="connsiteX7" fmla="*/ 40218 w 315287"/>
                    <a:gd name="connsiteY7" fmla="*/ 0 h 5509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15287" h="550987">
                      <a:moveTo>
                        <a:pt x="275069" y="0"/>
                      </a:moveTo>
                      <a:cubicBezTo>
                        <a:pt x="297281" y="0"/>
                        <a:pt x="315287" y="18011"/>
                        <a:pt x="315287" y="40229"/>
                      </a:cubicBezTo>
                      <a:lnTo>
                        <a:pt x="315287" y="510759"/>
                      </a:lnTo>
                      <a:cubicBezTo>
                        <a:pt x="315287" y="532976"/>
                        <a:pt x="297281" y="550988"/>
                        <a:pt x="275069" y="550988"/>
                      </a:cubicBezTo>
                      <a:lnTo>
                        <a:pt x="40218" y="550988"/>
                      </a:lnTo>
                      <a:cubicBezTo>
                        <a:pt x="18006" y="550988"/>
                        <a:pt x="0" y="532976"/>
                        <a:pt x="0" y="510759"/>
                      </a:cubicBezTo>
                      <a:lnTo>
                        <a:pt x="0" y="40229"/>
                      </a:lnTo>
                      <a:cubicBezTo>
                        <a:pt x="0" y="18011"/>
                        <a:pt x="18006" y="0"/>
                        <a:pt x="40218" y="0"/>
                      </a:cubicBezTo>
                      <a:close/>
                    </a:path>
                  </a:pathLst>
                </a:custGeom>
                <a:solidFill>
                  <a:srgbClr val="2E3369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L"/>
                </a:p>
              </p:txBody>
            </p:sp>
            <p:sp>
              <p:nvSpPr>
                <p:cNvPr id="35" name="Freeform 34">
                  <a:extLst>
                    <a:ext uri="{FF2B5EF4-FFF2-40B4-BE49-F238E27FC236}">
                      <a16:creationId xmlns:a16="http://schemas.microsoft.com/office/drawing/2014/main" id="{6BBD0F0F-E8DD-7C12-1D1D-F29BDF8B8095}"/>
                    </a:ext>
                  </a:extLst>
                </p:cNvPr>
                <p:cNvSpPr/>
                <p:nvPr/>
              </p:nvSpPr>
              <p:spPr>
                <a:xfrm rot="17159401">
                  <a:off x="986433" y="4226100"/>
                  <a:ext cx="280155" cy="496334"/>
                </a:xfrm>
                <a:custGeom>
                  <a:avLst/>
                  <a:gdLst>
                    <a:gd name="connsiteX0" fmla="*/ 257470 w 280155"/>
                    <a:gd name="connsiteY0" fmla="*/ 0 h 496334"/>
                    <a:gd name="connsiteX1" fmla="*/ 280155 w 280155"/>
                    <a:gd name="connsiteY1" fmla="*/ 22691 h 496334"/>
                    <a:gd name="connsiteX2" fmla="*/ 280155 w 280155"/>
                    <a:gd name="connsiteY2" fmla="*/ 473643 h 496334"/>
                    <a:gd name="connsiteX3" fmla="*/ 257470 w 280155"/>
                    <a:gd name="connsiteY3" fmla="*/ 496334 h 496334"/>
                    <a:gd name="connsiteX4" fmla="*/ 22685 w 280155"/>
                    <a:gd name="connsiteY4" fmla="*/ 496334 h 496334"/>
                    <a:gd name="connsiteX5" fmla="*/ 0 w 280155"/>
                    <a:gd name="connsiteY5" fmla="*/ 473643 h 496334"/>
                    <a:gd name="connsiteX6" fmla="*/ 0 w 280155"/>
                    <a:gd name="connsiteY6" fmla="*/ 22692 h 496334"/>
                    <a:gd name="connsiteX7" fmla="*/ 22685 w 280155"/>
                    <a:gd name="connsiteY7" fmla="*/ 0 h 4963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80155" h="496334">
                      <a:moveTo>
                        <a:pt x="257470" y="0"/>
                      </a:moveTo>
                      <a:cubicBezTo>
                        <a:pt x="269998" y="0"/>
                        <a:pt x="280155" y="10159"/>
                        <a:pt x="280155" y="22691"/>
                      </a:cubicBezTo>
                      <a:lnTo>
                        <a:pt x="280155" y="473643"/>
                      </a:lnTo>
                      <a:cubicBezTo>
                        <a:pt x="280155" y="486175"/>
                        <a:pt x="269998" y="496334"/>
                        <a:pt x="257470" y="496334"/>
                      </a:cubicBezTo>
                      <a:lnTo>
                        <a:pt x="22685" y="496334"/>
                      </a:lnTo>
                      <a:cubicBezTo>
                        <a:pt x="10157" y="496334"/>
                        <a:pt x="0" y="486175"/>
                        <a:pt x="0" y="473643"/>
                      </a:cubicBezTo>
                      <a:lnTo>
                        <a:pt x="0" y="22692"/>
                      </a:lnTo>
                      <a:cubicBezTo>
                        <a:pt x="0" y="10159"/>
                        <a:pt x="10157" y="0"/>
                        <a:pt x="22685" y="0"/>
                      </a:cubicBezTo>
                      <a:close/>
                    </a:path>
                  </a:pathLst>
                </a:custGeom>
                <a:solidFill>
                  <a:srgbClr val="76A7FF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L"/>
                </a:p>
              </p:txBody>
            </p:sp>
            <p:grpSp>
              <p:nvGrpSpPr>
                <p:cNvPr id="36" name="Graphic 5">
                  <a:extLst>
                    <a:ext uri="{FF2B5EF4-FFF2-40B4-BE49-F238E27FC236}">
                      <a16:creationId xmlns:a16="http://schemas.microsoft.com/office/drawing/2014/main" id="{83BBE7A7-28EF-421F-DA30-7833C559650C}"/>
                    </a:ext>
                  </a:extLst>
                </p:cNvPr>
                <p:cNvGrpSpPr/>
                <p:nvPr/>
              </p:nvGrpSpPr>
              <p:grpSpPr>
                <a:xfrm>
                  <a:off x="1294545" y="4439484"/>
                  <a:ext cx="71933" cy="156909"/>
                  <a:chOff x="1294545" y="4439484"/>
                  <a:chExt cx="71933" cy="156909"/>
                </a:xfrm>
                <a:solidFill>
                  <a:srgbClr val="FFFFFF"/>
                </a:solidFill>
              </p:grpSpPr>
              <p:sp>
                <p:nvSpPr>
                  <p:cNvPr id="37" name="Freeform 36">
                    <a:extLst>
                      <a:ext uri="{FF2B5EF4-FFF2-40B4-BE49-F238E27FC236}">
                        <a16:creationId xmlns:a16="http://schemas.microsoft.com/office/drawing/2014/main" id="{C1C10807-4211-0958-1F63-6D8A1809F436}"/>
                      </a:ext>
                    </a:extLst>
                  </p:cNvPr>
                  <p:cNvSpPr/>
                  <p:nvPr/>
                </p:nvSpPr>
                <p:spPr>
                  <a:xfrm rot="-4440599">
                    <a:off x="1243216" y="4510492"/>
                    <a:ext cx="155585" cy="10475"/>
                  </a:xfrm>
                  <a:custGeom>
                    <a:avLst/>
                    <a:gdLst>
                      <a:gd name="connsiteX0" fmla="*/ 150333 w 155585"/>
                      <a:gd name="connsiteY0" fmla="*/ 0 h 10475"/>
                      <a:gd name="connsiteX1" fmla="*/ 155586 w 155585"/>
                      <a:gd name="connsiteY1" fmla="*/ 5255 h 10475"/>
                      <a:gd name="connsiteX2" fmla="*/ 155586 w 155585"/>
                      <a:gd name="connsiteY2" fmla="*/ 5221 h 10475"/>
                      <a:gd name="connsiteX3" fmla="*/ 150333 w 155585"/>
                      <a:gd name="connsiteY3" fmla="*/ 10476 h 10475"/>
                      <a:gd name="connsiteX4" fmla="*/ 5253 w 155585"/>
                      <a:gd name="connsiteY4" fmla="*/ 10476 h 10475"/>
                      <a:gd name="connsiteX5" fmla="*/ 0 w 155585"/>
                      <a:gd name="connsiteY5" fmla="*/ 5221 h 10475"/>
                      <a:gd name="connsiteX6" fmla="*/ 0 w 155585"/>
                      <a:gd name="connsiteY6" fmla="*/ 5255 h 10475"/>
                      <a:gd name="connsiteX7" fmla="*/ 5253 w 155585"/>
                      <a:gd name="connsiteY7" fmla="*/ 0 h 104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155585" h="10475">
                        <a:moveTo>
                          <a:pt x="150333" y="0"/>
                        </a:moveTo>
                        <a:cubicBezTo>
                          <a:pt x="153234" y="0"/>
                          <a:pt x="155586" y="2353"/>
                          <a:pt x="155586" y="5255"/>
                        </a:cubicBezTo>
                        <a:lnTo>
                          <a:pt x="155586" y="5221"/>
                        </a:lnTo>
                        <a:cubicBezTo>
                          <a:pt x="155586" y="8123"/>
                          <a:pt x="153234" y="10476"/>
                          <a:pt x="150333" y="10476"/>
                        </a:cubicBezTo>
                        <a:lnTo>
                          <a:pt x="5253" y="10476"/>
                        </a:lnTo>
                        <a:cubicBezTo>
                          <a:pt x="2352" y="10476"/>
                          <a:pt x="0" y="8123"/>
                          <a:pt x="0" y="5221"/>
                        </a:cubicBezTo>
                        <a:lnTo>
                          <a:pt x="0" y="5255"/>
                        </a:lnTo>
                        <a:cubicBezTo>
                          <a:pt x="0" y="2353"/>
                          <a:pt x="2352" y="0"/>
                          <a:pt x="5253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IL"/>
                  </a:p>
                </p:txBody>
              </p:sp>
              <p:sp>
                <p:nvSpPr>
                  <p:cNvPr id="38" name="Freeform 37">
                    <a:extLst>
                      <a:ext uri="{FF2B5EF4-FFF2-40B4-BE49-F238E27FC236}">
                        <a16:creationId xmlns:a16="http://schemas.microsoft.com/office/drawing/2014/main" id="{AC5D24A7-C8DB-9CC2-CD44-A2586CEB6A3A}"/>
                      </a:ext>
                    </a:extLst>
                  </p:cNvPr>
                  <p:cNvSpPr/>
                  <p:nvPr/>
                </p:nvSpPr>
                <p:spPr>
                  <a:xfrm>
                    <a:off x="1316010" y="4446376"/>
                    <a:ext cx="50468" cy="150016"/>
                  </a:xfrm>
                  <a:custGeom>
                    <a:avLst/>
                    <a:gdLst>
                      <a:gd name="connsiteX0" fmla="*/ 50262 w 50468"/>
                      <a:gd name="connsiteY0" fmla="*/ 6700 h 150016"/>
                      <a:gd name="connsiteX1" fmla="*/ 10278 w 50468"/>
                      <a:gd name="connsiteY1" fmla="*/ 146229 h 150016"/>
                      <a:gd name="connsiteX2" fmla="*/ 3787 w 50468"/>
                      <a:gd name="connsiteY2" fmla="*/ 149810 h 150016"/>
                      <a:gd name="connsiteX3" fmla="*/ 3787 w 50468"/>
                      <a:gd name="connsiteY3" fmla="*/ 149810 h 150016"/>
                      <a:gd name="connsiteX4" fmla="*/ 207 w 50468"/>
                      <a:gd name="connsiteY4" fmla="*/ 143317 h 150016"/>
                      <a:gd name="connsiteX5" fmla="*/ 40191 w 50468"/>
                      <a:gd name="connsiteY5" fmla="*/ 3788 h 150016"/>
                      <a:gd name="connsiteX6" fmla="*/ 46682 w 50468"/>
                      <a:gd name="connsiteY6" fmla="*/ 207 h 150016"/>
                      <a:gd name="connsiteX7" fmla="*/ 46682 w 50468"/>
                      <a:gd name="connsiteY7" fmla="*/ 207 h 150016"/>
                      <a:gd name="connsiteX8" fmla="*/ 50262 w 50468"/>
                      <a:gd name="connsiteY8" fmla="*/ 6700 h 1500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50468" h="150016">
                        <a:moveTo>
                          <a:pt x="50262" y="6700"/>
                        </a:moveTo>
                        <a:lnTo>
                          <a:pt x="10278" y="146229"/>
                        </a:lnTo>
                        <a:cubicBezTo>
                          <a:pt x="9475" y="149007"/>
                          <a:pt x="6564" y="150613"/>
                          <a:pt x="3787" y="149810"/>
                        </a:cubicBezTo>
                        <a:lnTo>
                          <a:pt x="3787" y="149810"/>
                        </a:lnTo>
                        <a:cubicBezTo>
                          <a:pt x="1010" y="149007"/>
                          <a:pt x="-596" y="146095"/>
                          <a:pt x="207" y="143317"/>
                        </a:cubicBezTo>
                        <a:lnTo>
                          <a:pt x="40191" y="3788"/>
                        </a:lnTo>
                        <a:cubicBezTo>
                          <a:pt x="40994" y="1010"/>
                          <a:pt x="43905" y="-596"/>
                          <a:pt x="46682" y="207"/>
                        </a:cubicBezTo>
                        <a:lnTo>
                          <a:pt x="46682" y="207"/>
                        </a:lnTo>
                        <a:cubicBezTo>
                          <a:pt x="49459" y="1010"/>
                          <a:pt x="51065" y="3922"/>
                          <a:pt x="50262" y="670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IL"/>
                  </a:p>
                </p:txBody>
              </p:sp>
            </p:grpSp>
            <p:grpSp>
              <p:nvGrpSpPr>
                <p:cNvPr id="39" name="Graphic 5">
                  <a:extLst>
                    <a:ext uri="{FF2B5EF4-FFF2-40B4-BE49-F238E27FC236}">
                      <a16:creationId xmlns:a16="http://schemas.microsoft.com/office/drawing/2014/main" id="{06579A69-EFEB-9740-8035-898B47594C80}"/>
                    </a:ext>
                  </a:extLst>
                </p:cNvPr>
                <p:cNvGrpSpPr/>
                <p:nvPr/>
              </p:nvGrpSpPr>
              <p:grpSpPr>
                <a:xfrm>
                  <a:off x="1214936" y="4397719"/>
                  <a:ext cx="105296" cy="234411"/>
                  <a:chOff x="1214936" y="4397719"/>
                  <a:chExt cx="105296" cy="234411"/>
                </a:xfrm>
                <a:solidFill>
                  <a:srgbClr val="FFFFFF"/>
                </a:solidFill>
              </p:grpSpPr>
              <p:sp>
                <p:nvSpPr>
                  <p:cNvPr id="40" name="Freeform 39">
                    <a:extLst>
                      <a:ext uri="{FF2B5EF4-FFF2-40B4-BE49-F238E27FC236}">
                        <a16:creationId xmlns:a16="http://schemas.microsoft.com/office/drawing/2014/main" id="{25415AF7-B2ED-C42D-6441-851505DE9292}"/>
                      </a:ext>
                    </a:extLst>
                  </p:cNvPr>
                  <p:cNvSpPr/>
                  <p:nvPr/>
                </p:nvSpPr>
                <p:spPr>
                  <a:xfrm>
                    <a:off x="1266764" y="4397719"/>
                    <a:ext cx="53468" cy="53482"/>
                  </a:xfrm>
                  <a:custGeom>
                    <a:avLst/>
                    <a:gdLst>
                      <a:gd name="connsiteX0" fmla="*/ 53468 w 53468"/>
                      <a:gd name="connsiteY0" fmla="*/ 26741 h 53482"/>
                      <a:gd name="connsiteX1" fmla="*/ 26734 w 53468"/>
                      <a:gd name="connsiteY1" fmla="*/ 53482 h 53482"/>
                      <a:gd name="connsiteX2" fmla="*/ 0 w 53468"/>
                      <a:gd name="connsiteY2" fmla="*/ 26741 h 53482"/>
                      <a:gd name="connsiteX3" fmla="*/ 26734 w 53468"/>
                      <a:gd name="connsiteY3" fmla="*/ 0 h 53482"/>
                      <a:gd name="connsiteX4" fmla="*/ 53468 w 53468"/>
                      <a:gd name="connsiteY4" fmla="*/ 26741 h 534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3468" h="53482">
                        <a:moveTo>
                          <a:pt x="53468" y="26741"/>
                        </a:moveTo>
                        <a:cubicBezTo>
                          <a:pt x="53468" y="41510"/>
                          <a:pt x="41499" y="53482"/>
                          <a:pt x="26734" y="53482"/>
                        </a:cubicBezTo>
                        <a:cubicBezTo>
                          <a:pt x="11969" y="53482"/>
                          <a:pt x="0" y="41510"/>
                          <a:pt x="0" y="26741"/>
                        </a:cubicBezTo>
                        <a:cubicBezTo>
                          <a:pt x="0" y="11972"/>
                          <a:pt x="11969" y="0"/>
                          <a:pt x="26734" y="0"/>
                        </a:cubicBezTo>
                        <a:cubicBezTo>
                          <a:pt x="41499" y="0"/>
                          <a:pt x="53468" y="11973"/>
                          <a:pt x="53468" y="26741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IL"/>
                  </a:p>
                </p:txBody>
              </p:sp>
              <p:sp>
                <p:nvSpPr>
                  <p:cNvPr id="41" name="Freeform 40">
                    <a:extLst>
                      <a:ext uri="{FF2B5EF4-FFF2-40B4-BE49-F238E27FC236}">
                        <a16:creationId xmlns:a16="http://schemas.microsoft.com/office/drawing/2014/main" id="{BBDC9D98-7DDD-481E-313E-65D26175E330}"/>
                      </a:ext>
                    </a:extLst>
                  </p:cNvPr>
                  <p:cNvSpPr/>
                  <p:nvPr/>
                </p:nvSpPr>
                <p:spPr>
                  <a:xfrm>
                    <a:off x="1249499" y="4458029"/>
                    <a:ext cx="53468" cy="53482"/>
                  </a:xfrm>
                  <a:custGeom>
                    <a:avLst/>
                    <a:gdLst>
                      <a:gd name="connsiteX0" fmla="*/ 53468 w 53468"/>
                      <a:gd name="connsiteY0" fmla="*/ 26741 h 53482"/>
                      <a:gd name="connsiteX1" fmla="*/ 26734 w 53468"/>
                      <a:gd name="connsiteY1" fmla="*/ 53482 h 53482"/>
                      <a:gd name="connsiteX2" fmla="*/ 0 w 53468"/>
                      <a:gd name="connsiteY2" fmla="*/ 26741 h 53482"/>
                      <a:gd name="connsiteX3" fmla="*/ 26734 w 53468"/>
                      <a:gd name="connsiteY3" fmla="*/ 0 h 53482"/>
                      <a:gd name="connsiteX4" fmla="*/ 53468 w 53468"/>
                      <a:gd name="connsiteY4" fmla="*/ 26741 h 534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3468" h="53482">
                        <a:moveTo>
                          <a:pt x="53468" y="26741"/>
                        </a:moveTo>
                        <a:cubicBezTo>
                          <a:pt x="53468" y="41510"/>
                          <a:pt x="41499" y="53482"/>
                          <a:pt x="26734" y="53482"/>
                        </a:cubicBezTo>
                        <a:cubicBezTo>
                          <a:pt x="11969" y="53482"/>
                          <a:pt x="0" y="41510"/>
                          <a:pt x="0" y="26741"/>
                        </a:cubicBezTo>
                        <a:cubicBezTo>
                          <a:pt x="0" y="11972"/>
                          <a:pt x="11969" y="0"/>
                          <a:pt x="26734" y="0"/>
                        </a:cubicBezTo>
                        <a:cubicBezTo>
                          <a:pt x="41499" y="0"/>
                          <a:pt x="53468" y="11973"/>
                          <a:pt x="53468" y="26741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IL"/>
                  </a:p>
                </p:txBody>
              </p:sp>
              <p:sp>
                <p:nvSpPr>
                  <p:cNvPr id="42" name="Freeform 41">
                    <a:extLst>
                      <a:ext uri="{FF2B5EF4-FFF2-40B4-BE49-F238E27FC236}">
                        <a16:creationId xmlns:a16="http://schemas.microsoft.com/office/drawing/2014/main" id="{B0012CD8-252A-53F5-C229-F1E66E2CB953}"/>
                      </a:ext>
                    </a:extLst>
                  </p:cNvPr>
                  <p:cNvSpPr/>
                  <p:nvPr/>
                </p:nvSpPr>
                <p:spPr>
                  <a:xfrm rot="-1416600">
                    <a:off x="1232437" y="4518183"/>
                    <a:ext cx="53468" cy="53482"/>
                  </a:xfrm>
                  <a:custGeom>
                    <a:avLst/>
                    <a:gdLst>
                      <a:gd name="connsiteX0" fmla="*/ 53468 w 53468"/>
                      <a:gd name="connsiteY0" fmla="*/ 26741 h 53482"/>
                      <a:gd name="connsiteX1" fmla="*/ 26734 w 53468"/>
                      <a:gd name="connsiteY1" fmla="*/ 53482 h 53482"/>
                      <a:gd name="connsiteX2" fmla="*/ 0 w 53468"/>
                      <a:gd name="connsiteY2" fmla="*/ 26741 h 53482"/>
                      <a:gd name="connsiteX3" fmla="*/ 26734 w 53468"/>
                      <a:gd name="connsiteY3" fmla="*/ 0 h 53482"/>
                      <a:gd name="connsiteX4" fmla="*/ 53468 w 53468"/>
                      <a:gd name="connsiteY4" fmla="*/ 26741 h 534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3468" h="53482">
                        <a:moveTo>
                          <a:pt x="53468" y="26741"/>
                        </a:moveTo>
                        <a:cubicBezTo>
                          <a:pt x="53468" y="41510"/>
                          <a:pt x="41499" y="53482"/>
                          <a:pt x="26734" y="53482"/>
                        </a:cubicBezTo>
                        <a:cubicBezTo>
                          <a:pt x="11969" y="53482"/>
                          <a:pt x="0" y="41510"/>
                          <a:pt x="0" y="26741"/>
                        </a:cubicBezTo>
                        <a:cubicBezTo>
                          <a:pt x="0" y="11972"/>
                          <a:pt x="11969" y="0"/>
                          <a:pt x="26734" y="0"/>
                        </a:cubicBezTo>
                        <a:cubicBezTo>
                          <a:pt x="41499" y="0"/>
                          <a:pt x="53468" y="11972"/>
                          <a:pt x="53468" y="26741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IL"/>
                  </a:p>
                </p:txBody>
              </p:sp>
              <p:sp>
                <p:nvSpPr>
                  <p:cNvPr id="43" name="Freeform 42">
                    <a:extLst>
                      <a:ext uri="{FF2B5EF4-FFF2-40B4-BE49-F238E27FC236}">
                        <a16:creationId xmlns:a16="http://schemas.microsoft.com/office/drawing/2014/main" id="{21E36BB0-32D8-13F2-0B1C-A9C281B7E28D}"/>
                      </a:ext>
                    </a:extLst>
                  </p:cNvPr>
                  <p:cNvSpPr/>
                  <p:nvPr/>
                </p:nvSpPr>
                <p:spPr>
                  <a:xfrm>
                    <a:off x="1214936" y="4578648"/>
                    <a:ext cx="53468" cy="53482"/>
                  </a:xfrm>
                  <a:custGeom>
                    <a:avLst/>
                    <a:gdLst>
                      <a:gd name="connsiteX0" fmla="*/ 53468 w 53468"/>
                      <a:gd name="connsiteY0" fmla="*/ 26741 h 53482"/>
                      <a:gd name="connsiteX1" fmla="*/ 26734 w 53468"/>
                      <a:gd name="connsiteY1" fmla="*/ 53482 h 53482"/>
                      <a:gd name="connsiteX2" fmla="*/ 0 w 53468"/>
                      <a:gd name="connsiteY2" fmla="*/ 26741 h 53482"/>
                      <a:gd name="connsiteX3" fmla="*/ 26734 w 53468"/>
                      <a:gd name="connsiteY3" fmla="*/ 0 h 53482"/>
                      <a:gd name="connsiteX4" fmla="*/ 53468 w 53468"/>
                      <a:gd name="connsiteY4" fmla="*/ 26741 h 534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3468" h="53482">
                        <a:moveTo>
                          <a:pt x="53468" y="26741"/>
                        </a:moveTo>
                        <a:cubicBezTo>
                          <a:pt x="53468" y="41510"/>
                          <a:pt x="41499" y="53482"/>
                          <a:pt x="26734" y="53482"/>
                        </a:cubicBezTo>
                        <a:cubicBezTo>
                          <a:pt x="11969" y="53482"/>
                          <a:pt x="0" y="41510"/>
                          <a:pt x="0" y="26741"/>
                        </a:cubicBezTo>
                        <a:cubicBezTo>
                          <a:pt x="0" y="11972"/>
                          <a:pt x="11969" y="0"/>
                          <a:pt x="26734" y="0"/>
                        </a:cubicBezTo>
                        <a:cubicBezTo>
                          <a:pt x="41499" y="0"/>
                          <a:pt x="53468" y="11973"/>
                          <a:pt x="53468" y="26741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en-IL"/>
                  </a:p>
                </p:txBody>
              </p:sp>
            </p:grpSp>
            <p:sp>
              <p:nvSpPr>
                <p:cNvPr id="44" name="Freeform 43">
                  <a:extLst>
                    <a:ext uri="{FF2B5EF4-FFF2-40B4-BE49-F238E27FC236}">
                      <a16:creationId xmlns:a16="http://schemas.microsoft.com/office/drawing/2014/main" id="{00101135-CE2E-71EF-3F21-276CD20AAAF4}"/>
                    </a:ext>
                  </a:extLst>
                </p:cNvPr>
                <p:cNvSpPr/>
                <p:nvPr/>
              </p:nvSpPr>
              <p:spPr>
                <a:xfrm>
                  <a:off x="1143857" y="4291879"/>
                  <a:ext cx="491227" cy="225849"/>
                </a:xfrm>
                <a:custGeom>
                  <a:avLst/>
                  <a:gdLst>
                    <a:gd name="connsiteX0" fmla="*/ 489923 w 491227"/>
                    <a:gd name="connsiteY0" fmla="*/ 160427 h 225849"/>
                    <a:gd name="connsiteX1" fmla="*/ 489923 w 491227"/>
                    <a:gd name="connsiteY1" fmla="*/ 160427 h 225849"/>
                    <a:gd name="connsiteX2" fmla="*/ 438194 w 491227"/>
                    <a:gd name="connsiteY2" fmla="*/ 52157 h 225849"/>
                    <a:gd name="connsiteX3" fmla="*/ 329954 w 491227"/>
                    <a:gd name="connsiteY3" fmla="*/ 66683 h 225849"/>
                    <a:gd name="connsiteX4" fmla="*/ 223787 w 491227"/>
                    <a:gd name="connsiteY4" fmla="*/ 31675 h 225849"/>
                    <a:gd name="connsiteX5" fmla="*/ 86102 w 491227"/>
                    <a:gd name="connsiteY5" fmla="*/ 13501 h 225849"/>
                    <a:gd name="connsiteX6" fmla="*/ 41802 w 491227"/>
                    <a:gd name="connsiteY6" fmla="*/ 3762 h 225849"/>
                    <a:gd name="connsiteX7" fmla="*/ 37486 w 491227"/>
                    <a:gd name="connsiteY7" fmla="*/ 2591 h 225849"/>
                    <a:gd name="connsiteX8" fmla="*/ 346 w 491227"/>
                    <a:gd name="connsiteY8" fmla="*/ 14740 h 225849"/>
                    <a:gd name="connsiteX9" fmla="*/ 78 w 491227"/>
                    <a:gd name="connsiteY9" fmla="*/ 17317 h 225849"/>
                    <a:gd name="connsiteX10" fmla="*/ 78707 w 491227"/>
                    <a:gd name="connsiteY10" fmla="*/ 73577 h 225849"/>
                    <a:gd name="connsiteX11" fmla="*/ 158441 w 491227"/>
                    <a:gd name="connsiteY11" fmla="*/ 109288 h 225849"/>
                    <a:gd name="connsiteX12" fmla="*/ 320384 w 491227"/>
                    <a:gd name="connsiteY12" fmla="*/ 225757 h 225849"/>
                    <a:gd name="connsiteX13" fmla="*/ 408382 w 491227"/>
                    <a:gd name="connsiteY13" fmla="*/ 216888 h 225849"/>
                    <a:gd name="connsiteX14" fmla="*/ 489923 w 491227"/>
                    <a:gd name="connsiteY14" fmla="*/ 160360 h 2258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491227" h="225849">
                      <a:moveTo>
                        <a:pt x="489923" y="160427"/>
                      </a:moveTo>
                      <a:lnTo>
                        <a:pt x="489923" y="160427"/>
                      </a:lnTo>
                      <a:cubicBezTo>
                        <a:pt x="495310" y="113772"/>
                        <a:pt x="485138" y="53998"/>
                        <a:pt x="438194" y="52157"/>
                      </a:cubicBezTo>
                      <a:cubicBezTo>
                        <a:pt x="406609" y="50919"/>
                        <a:pt x="353810" y="68088"/>
                        <a:pt x="329954" y="66683"/>
                      </a:cubicBezTo>
                      <a:cubicBezTo>
                        <a:pt x="301613" y="65009"/>
                        <a:pt x="258451" y="42585"/>
                        <a:pt x="223787" y="31675"/>
                      </a:cubicBezTo>
                      <a:cubicBezTo>
                        <a:pt x="189491" y="20864"/>
                        <a:pt x="117487" y="16079"/>
                        <a:pt x="86102" y="13501"/>
                      </a:cubicBezTo>
                      <a:cubicBezTo>
                        <a:pt x="75997" y="12665"/>
                        <a:pt x="51706" y="6406"/>
                        <a:pt x="41802" y="3762"/>
                      </a:cubicBezTo>
                      <a:cubicBezTo>
                        <a:pt x="39125" y="3026"/>
                        <a:pt x="37486" y="2591"/>
                        <a:pt x="37486" y="2591"/>
                      </a:cubicBezTo>
                      <a:cubicBezTo>
                        <a:pt x="14532" y="-4002"/>
                        <a:pt x="2387" y="2691"/>
                        <a:pt x="346" y="14740"/>
                      </a:cubicBezTo>
                      <a:cubicBezTo>
                        <a:pt x="212" y="15576"/>
                        <a:pt x="111" y="16447"/>
                        <a:pt x="78" y="17317"/>
                      </a:cubicBezTo>
                      <a:cubicBezTo>
                        <a:pt x="-1662" y="51588"/>
                        <a:pt x="25741" y="64607"/>
                        <a:pt x="78707" y="73577"/>
                      </a:cubicBezTo>
                      <a:cubicBezTo>
                        <a:pt x="121736" y="80873"/>
                        <a:pt x="143685" y="88002"/>
                        <a:pt x="158441" y="109288"/>
                      </a:cubicBezTo>
                      <a:cubicBezTo>
                        <a:pt x="184640" y="147140"/>
                        <a:pt x="235933" y="228970"/>
                        <a:pt x="320384" y="225757"/>
                      </a:cubicBezTo>
                      <a:cubicBezTo>
                        <a:pt x="345813" y="224786"/>
                        <a:pt x="383923" y="223916"/>
                        <a:pt x="408382" y="216888"/>
                      </a:cubicBezTo>
                      <a:cubicBezTo>
                        <a:pt x="471754" y="198715"/>
                        <a:pt x="484670" y="205776"/>
                        <a:pt x="489923" y="16036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FF928E"/>
                    </a:gs>
                    <a:gs pos="50000">
                      <a:srgbClr val="FEA29F"/>
                    </a:gs>
                    <a:gs pos="100000">
                      <a:srgbClr val="FEB3B1"/>
                    </a:gs>
                  </a:gsLst>
                  <a:lin ang="17159401" scaled="1"/>
                </a:gra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L"/>
                </a:p>
              </p:txBody>
            </p:sp>
            <p:sp>
              <p:nvSpPr>
                <p:cNvPr id="45" name="Freeform 44">
                  <a:extLst>
                    <a:ext uri="{FF2B5EF4-FFF2-40B4-BE49-F238E27FC236}">
                      <a16:creationId xmlns:a16="http://schemas.microsoft.com/office/drawing/2014/main" id="{A7E4A121-2021-2F6F-F8C7-01AED8760315}"/>
                    </a:ext>
                  </a:extLst>
                </p:cNvPr>
                <p:cNvSpPr/>
                <p:nvPr/>
              </p:nvSpPr>
              <p:spPr>
                <a:xfrm>
                  <a:off x="1144236" y="4291940"/>
                  <a:ext cx="41495" cy="21449"/>
                </a:xfrm>
                <a:custGeom>
                  <a:avLst/>
                  <a:gdLst>
                    <a:gd name="connsiteX0" fmla="*/ 41456 w 41495"/>
                    <a:gd name="connsiteY0" fmla="*/ 3734 h 21449"/>
                    <a:gd name="connsiteX1" fmla="*/ 34764 w 41495"/>
                    <a:gd name="connsiteY1" fmla="*/ 18192 h 21449"/>
                    <a:gd name="connsiteX2" fmla="*/ 0 w 41495"/>
                    <a:gd name="connsiteY2" fmla="*/ 14745 h 21449"/>
                    <a:gd name="connsiteX3" fmla="*/ 37140 w 41495"/>
                    <a:gd name="connsiteY3" fmla="*/ 2596 h 21449"/>
                    <a:gd name="connsiteX4" fmla="*/ 41456 w 41495"/>
                    <a:gd name="connsiteY4" fmla="*/ 3768 h 21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1495" h="21449">
                      <a:moveTo>
                        <a:pt x="41456" y="3734"/>
                      </a:moveTo>
                      <a:cubicBezTo>
                        <a:pt x="41824" y="9256"/>
                        <a:pt x="39582" y="14544"/>
                        <a:pt x="34764" y="18192"/>
                      </a:cubicBezTo>
                      <a:cubicBezTo>
                        <a:pt x="26868" y="24150"/>
                        <a:pt x="10674" y="21305"/>
                        <a:pt x="0" y="14745"/>
                      </a:cubicBezTo>
                      <a:cubicBezTo>
                        <a:pt x="2041" y="2663"/>
                        <a:pt x="14187" y="-3997"/>
                        <a:pt x="37140" y="2596"/>
                      </a:cubicBezTo>
                      <a:cubicBezTo>
                        <a:pt x="37140" y="2596"/>
                        <a:pt x="38779" y="3031"/>
                        <a:pt x="41456" y="3768"/>
                      </a:cubicBezTo>
                      <a:close/>
                    </a:path>
                  </a:pathLst>
                </a:custGeom>
                <a:gradFill>
                  <a:gsLst>
                    <a:gs pos="22000">
                      <a:srgbClr val="FF928E"/>
                    </a:gs>
                    <a:gs pos="60000">
                      <a:srgbClr val="FEB3B1"/>
                    </a:gs>
                    <a:gs pos="88000">
                      <a:srgbClr val="FF928E"/>
                    </a:gs>
                  </a:gsLst>
                  <a:lin ang="17159401" scaled="1"/>
                </a:gra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L"/>
                </a:p>
              </p:txBody>
            </p:sp>
            <p:sp>
              <p:nvSpPr>
                <p:cNvPr id="46" name="Freeform 45">
                  <a:extLst>
                    <a:ext uri="{FF2B5EF4-FFF2-40B4-BE49-F238E27FC236}">
                      <a16:creationId xmlns:a16="http://schemas.microsoft.com/office/drawing/2014/main" id="{FC2B17A9-E84B-ECE8-5E8D-FF4183D3794B}"/>
                    </a:ext>
                  </a:extLst>
                </p:cNvPr>
                <p:cNvSpPr/>
                <p:nvPr/>
              </p:nvSpPr>
              <p:spPr>
                <a:xfrm>
                  <a:off x="1235460" y="4654196"/>
                  <a:ext cx="56600" cy="42578"/>
                </a:xfrm>
                <a:custGeom>
                  <a:avLst/>
                  <a:gdLst>
                    <a:gd name="connsiteX0" fmla="*/ 34483 w 56600"/>
                    <a:gd name="connsiteY0" fmla="*/ 2099 h 42578"/>
                    <a:gd name="connsiteX1" fmla="*/ 56265 w 56600"/>
                    <a:gd name="connsiteY1" fmla="*/ 29409 h 42578"/>
                    <a:gd name="connsiteX2" fmla="*/ 23308 w 56600"/>
                    <a:gd name="connsiteY2" fmla="*/ 41022 h 42578"/>
                    <a:gd name="connsiteX3" fmla="*/ 154 w 56600"/>
                    <a:gd name="connsiteY3" fmla="*/ 10834 h 42578"/>
                    <a:gd name="connsiteX4" fmla="*/ 34449 w 56600"/>
                    <a:gd name="connsiteY4" fmla="*/ 2099 h 42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6600" h="42578">
                      <a:moveTo>
                        <a:pt x="34483" y="2099"/>
                      </a:moveTo>
                      <a:cubicBezTo>
                        <a:pt x="49607" y="6416"/>
                        <a:pt x="58473" y="16691"/>
                        <a:pt x="56265" y="29409"/>
                      </a:cubicBezTo>
                      <a:cubicBezTo>
                        <a:pt x="54358" y="40420"/>
                        <a:pt x="38431" y="45340"/>
                        <a:pt x="23308" y="41022"/>
                      </a:cubicBezTo>
                      <a:cubicBezTo>
                        <a:pt x="8184" y="36705"/>
                        <a:pt x="2663" y="23418"/>
                        <a:pt x="154" y="10834"/>
                      </a:cubicBezTo>
                      <a:cubicBezTo>
                        <a:pt x="-2021" y="-144"/>
                        <a:pt x="19359" y="-2219"/>
                        <a:pt x="34449" y="2099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FF928E"/>
                    </a:gs>
                    <a:gs pos="50000">
                      <a:srgbClr val="FEA29F"/>
                    </a:gs>
                    <a:gs pos="100000">
                      <a:srgbClr val="FEB3B1"/>
                    </a:gs>
                  </a:gsLst>
                  <a:lin ang="17159401" scaled="1"/>
                </a:gra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L"/>
                </a:p>
              </p:txBody>
            </p:sp>
            <p:sp>
              <p:nvSpPr>
                <p:cNvPr id="48" name="Freeform 47">
                  <a:extLst>
                    <a:ext uri="{FF2B5EF4-FFF2-40B4-BE49-F238E27FC236}">
                      <a16:creationId xmlns:a16="http://schemas.microsoft.com/office/drawing/2014/main" id="{4410D4D6-3B50-C367-C5E0-DD019A6581BF}"/>
                    </a:ext>
                  </a:extLst>
                </p:cNvPr>
                <p:cNvSpPr/>
                <p:nvPr/>
              </p:nvSpPr>
              <p:spPr>
                <a:xfrm>
                  <a:off x="1120242" y="4621559"/>
                  <a:ext cx="61210" cy="53806"/>
                </a:xfrm>
                <a:custGeom>
                  <a:avLst/>
                  <a:gdLst>
                    <a:gd name="connsiteX0" fmla="*/ 43468 w 61210"/>
                    <a:gd name="connsiteY0" fmla="*/ 5083 h 53806"/>
                    <a:gd name="connsiteX1" fmla="*/ 60398 w 61210"/>
                    <a:gd name="connsiteY1" fmla="*/ 41764 h 53806"/>
                    <a:gd name="connsiteX2" fmla="*/ 22891 w 61210"/>
                    <a:gd name="connsiteY2" fmla="*/ 47588 h 53806"/>
                    <a:gd name="connsiteX3" fmla="*/ 1543 w 61210"/>
                    <a:gd name="connsiteY3" fmla="*/ 10103 h 53806"/>
                    <a:gd name="connsiteX4" fmla="*/ 43435 w 61210"/>
                    <a:gd name="connsiteY4" fmla="*/ 5083 h 538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1210" h="53806">
                      <a:moveTo>
                        <a:pt x="43468" y="5083"/>
                      </a:moveTo>
                      <a:cubicBezTo>
                        <a:pt x="59963" y="13082"/>
                        <a:pt x="62975" y="28980"/>
                        <a:pt x="60398" y="41764"/>
                      </a:cubicBezTo>
                      <a:cubicBezTo>
                        <a:pt x="57153" y="58030"/>
                        <a:pt x="39419" y="55553"/>
                        <a:pt x="22891" y="47588"/>
                      </a:cubicBezTo>
                      <a:cubicBezTo>
                        <a:pt x="6395" y="39589"/>
                        <a:pt x="-4111" y="21851"/>
                        <a:pt x="1543" y="10103"/>
                      </a:cubicBezTo>
                      <a:cubicBezTo>
                        <a:pt x="7232" y="-1644"/>
                        <a:pt x="26939" y="-2916"/>
                        <a:pt x="43435" y="5083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FF928E"/>
                    </a:gs>
                    <a:gs pos="50000">
                      <a:srgbClr val="FEA29F"/>
                    </a:gs>
                    <a:gs pos="100000">
                      <a:srgbClr val="FEB3B1"/>
                    </a:gs>
                  </a:gsLst>
                  <a:lin ang="17159401" scaled="1"/>
                </a:gra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L"/>
                </a:p>
              </p:txBody>
            </p:sp>
            <p:sp>
              <p:nvSpPr>
                <p:cNvPr id="49" name="Freeform 48">
                  <a:extLst>
                    <a:ext uri="{FF2B5EF4-FFF2-40B4-BE49-F238E27FC236}">
                      <a16:creationId xmlns:a16="http://schemas.microsoft.com/office/drawing/2014/main" id="{D2F45872-5D33-B201-93AC-FD1542F225F2}"/>
                    </a:ext>
                  </a:extLst>
                </p:cNvPr>
                <p:cNvSpPr/>
                <p:nvPr/>
              </p:nvSpPr>
              <p:spPr>
                <a:xfrm rot="17159401">
                  <a:off x="921604" y="4298357"/>
                  <a:ext cx="21347" cy="12316"/>
                </a:xfrm>
                <a:custGeom>
                  <a:avLst/>
                  <a:gdLst>
                    <a:gd name="connsiteX0" fmla="*/ 20377 w 21347"/>
                    <a:gd name="connsiteY0" fmla="*/ 0 h 12316"/>
                    <a:gd name="connsiteX1" fmla="*/ 21347 w 21347"/>
                    <a:gd name="connsiteY1" fmla="*/ 970 h 12316"/>
                    <a:gd name="connsiteX2" fmla="*/ 21347 w 21347"/>
                    <a:gd name="connsiteY2" fmla="*/ 11346 h 12316"/>
                    <a:gd name="connsiteX3" fmla="*/ 20377 w 21347"/>
                    <a:gd name="connsiteY3" fmla="*/ 12316 h 12316"/>
                    <a:gd name="connsiteX4" fmla="*/ 970 w 21347"/>
                    <a:gd name="connsiteY4" fmla="*/ 12316 h 12316"/>
                    <a:gd name="connsiteX5" fmla="*/ 0 w 21347"/>
                    <a:gd name="connsiteY5" fmla="*/ 11346 h 12316"/>
                    <a:gd name="connsiteX6" fmla="*/ 0 w 21347"/>
                    <a:gd name="connsiteY6" fmla="*/ 970 h 12316"/>
                    <a:gd name="connsiteX7" fmla="*/ 970 w 21347"/>
                    <a:gd name="connsiteY7" fmla="*/ 0 h 123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1347" h="12316">
                      <a:moveTo>
                        <a:pt x="20377" y="0"/>
                      </a:moveTo>
                      <a:cubicBezTo>
                        <a:pt x="20913" y="0"/>
                        <a:pt x="21347" y="434"/>
                        <a:pt x="21347" y="970"/>
                      </a:cubicBezTo>
                      <a:lnTo>
                        <a:pt x="21347" y="11346"/>
                      </a:lnTo>
                      <a:cubicBezTo>
                        <a:pt x="21347" y="11882"/>
                        <a:pt x="20913" y="12316"/>
                        <a:pt x="20377" y="12316"/>
                      </a:cubicBezTo>
                      <a:lnTo>
                        <a:pt x="970" y="12316"/>
                      </a:lnTo>
                      <a:cubicBezTo>
                        <a:pt x="434" y="12316"/>
                        <a:pt x="0" y="11882"/>
                        <a:pt x="0" y="11346"/>
                      </a:cubicBezTo>
                      <a:lnTo>
                        <a:pt x="0" y="970"/>
                      </a:lnTo>
                      <a:cubicBezTo>
                        <a:pt x="0" y="434"/>
                        <a:pt x="434" y="0"/>
                        <a:pt x="970" y="0"/>
                      </a:cubicBezTo>
                      <a:close/>
                    </a:path>
                  </a:pathLst>
                </a:custGeom>
                <a:solidFill>
                  <a:srgbClr val="C7D3FF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L"/>
                </a:p>
              </p:txBody>
            </p:sp>
            <p:sp>
              <p:nvSpPr>
                <p:cNvPr id="50" name="Freeform 49">
                  <a:extLst>
                    <a:ext uri="{FF2B5EF4-FFF2-40B4-BE49-F238E27FC236}">
                      <a16:creationId xmlns:a16="http://schemas.microsoft.com/office/drawing/2014/main" id="{49CA7EA5-032A-4D62-4306-48ADF6FFE685}"/>
                    </a:ext>
                  </a:extLst>
                </p:cNvPr>
                <p:cNvSpPr/>
                <p:nvPr/>
              </p:nvSpPr>
              <p:spPr>
                <a:xfrm rot="17159401">
                  <a:off x="933229" y="4289686"/>
                  <a:ext cx="4650" cy="6660"/>
                </a:xfrm>
                <a:custGeom>
                  <a:avLst/>
                  <a:gdLst>
                    <a:gd name="connsiteX0" fmla="*/ 3681 w 4650"/>
                    <a:gd name="connsiteY0" fmla="*/ 0 h 6660"/>
                    <a:gd name="connsiteX1" fmla="*/ 4651 w 4650"/>
                    <a:gd name="connsiteY1" fmla="*/ 970 h 6660"/>
                    <a:gd name="connsiteX2" fmla="*/ 4651 w 4650"/>
                    <a:gd name="connsiteY2" fmla="*/ 5689 h 6660"/>
                    <a:gd name="connsiteX3" fmla="*/ 3681 w 4650"/>
                    <a:gd name="connsiteY3" fmla="*/ 6660 h 6660"/>
                    <a:gd name="connsiteX4" fmla="*/ 970 w 4650"/>
                    <a:gd name="connsiteY4" fmla="*/ 6660 h 6660"/>
                    <a:gd name="connsiteX5" fmla="*/ 0 w 4650"/>
                    <a:gd name="connsiteY5" fmla="*/ 5689 h 6660"/>
                    <a:gd name="connsiteX6" fmla="*/ 0 w 4650"/>
                    <a:gd name="connsiteY6" fmla="*/ 970 h 6660"/>
                    <a:gd name="connsiteX7" fmla="*/ 970 w 4650"/>
                    <a:gd name="connsiteY7" fmla="*/ 0 h 66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650" h="6660">
                      <a:moveTo>
                        <a:pt x="3681" y="0"/>
                      </a:moveTo>
                      <a:cubicBezTo>
                        <a:pt x="4216" y="0"/>
                        <a:pt x="4651" y="434"/>
                        <a:pt x="4651" y="970"/>
                      </a:cubicBezTo>
                      <a:lnTo>
                        <a:pt x="4651" y="5689"/>
                      </a:lnTo>
                      <a:cubicBezTo>
                        <a:pt x="4651" y="6225"/>
                        <a:pt x="4216" y="6660"/>
                        <a:pt x="3681" y="6660"/>
                      </a:cubicBezTo>
                      <a:lnTo>
                        <a:pt x="970" y="6660"/>
                      </a:lnTo>
                      <a:cubicBezTo>
                        <a:pt x="434" y="6660"/>
                        <a:pt x="0" y="6225"/>
                        <a:pt x="0" y="5689"/>
                      </a:cubicBezTo>
                      <a:lnTo>
                        <a:pt x="0" y="970"/>
                      </a:lnTo>
                      <a:cubicBezTo>
                        <a:pt x="0" y="434"/>
                        <a:pt x="434" y="0"/>
                        <a:pt x="970" y="0"/>
                      </a:cubicBezTo>
                      <a:close/>
                    </a:path>
                  </a:pathLst>
                </a:custGeom>
                <a:solidFill>
                  <a:srgbClr val="C7D3FF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L"/>
                </a:p>
              </p:txBody>
            </p:sp>
            <p:sp>
              <p:nvSpPr>
                <p:cNvPr id="51" name="Freeform 50">
                  <a:extLst>
                    <a:ext uri="{FF2B5EF4-FFF2-40B4-BE49-F238E27FC236}">
                      <a16:creationId xmlns:a16="http://schemas.microsoft.com/office/drawing/2014/main" id="{0C9C1749-9282-BAD4-D42C-B2C21C60AC64}"/>
                    </a:ext>
                  </a:extLst>
                </p:cNvPr>
                <p:cNvSpPr/>
                <p:nvPr/>
              </p:nvSpPr>
              <p:spPr>
                <a:xfrm>
                  <a:off x="917204" y="4320000"/>
                  <a:ext cx="14817" cy="16711"/>
                </a:xfrm>
                <a:custGeom>
                  <a:avLst/>
                  <a:gdLst>
                    <a:gd name="connsiteX0" fmla="*/ 7004 w 14817"/>
                    <a:gd name="connsiteY0" fmla="*/ 374 h 16711"/>
                    <a:gd name="connsiteX1" fmla="*/ 14633 w 14817"/>
                    <a:gd name="connsiteY1" fmla="*/ 10548 h 16711"/>
                    <a:gd name="connsiteX2" fmla="*/ 14198 w 14817"/>
                    <a:gd name="connsiteY2" fmla="*/ 12021 h 16711"/>
                    <a:gd name="connsiteX3" fmla="*/ 2320 w 14817"/>
                    <a:gd name="connsiteY3" fmla="*/ 16640 h 16711"/>
                    <a:gd name="connsiteX4" fmla="*/ 1082 w 14817"/>
                    <a:gd name="connsiteY4" fmla="*/ 16137 h 16711"/>
                    <a:gd name="connsiteX5" fmla="*/ 513 w 14817"/>
                    <a:gd name="connsiteY5" fmla="*/ 7335 h 16711"/>
                    <a:gd name="connsiteX6" fmla="*/ 5666 w 14817"/>
                    <a:gd name="connsiteY6" fmla="*/ 173 h 16711"/>
                    <a:gd name="connsiteX7" fmla="*/ 6971 w 14817"/>
                    <a:gd name="connsiteY7" fmla="*/ 407 h 1671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4817" h="16711">
                      <a:moveTo>
                        <a:pt x="7004" y="374"/>
                      </a:moveTo>
                      <a:lnTo>
                        <a:pt x="14633" y="10548"/>
                      </a:lnTo>
                      <a:cubicBezTo>
                        <a:pt x="15001" y="11050"/>
                        <a:pt x="14800" y="11787"/>
                        <a:pt x="14198" y="12021"/>
                      </a:cubicBezTo>
                      <a:lnTo>
                        <a:pt x="2320" y="16640"/>
                      </a:lnTo>
                      <a:cubicBezTo>
                        <a:pt x="1851" y="16840"/>
                        <a:pt x="1282" y="16606"/>
                        <a:pt x="1082" y="16137"/>
                      </a:cubicBezTo>
                      <a:cubicBezTo>
                        <a:pt x="-89" y="13460"/>
                        <a:pt x="-357" y="10381"/>
                        <a:pt x="513" y="7335"/>
                      </a:cubicBezTo>
                      <a:cubicBezTo>
                        <a:pt x="1383" y="4290"/>
                        <a:pt x="3257" y="1813"/>
                        <a:pt x="5666" y="173"/>
                      </a:cubicBezTo>
                      <a:cubicBezTo>
                        <a:pt x="6101" y="-128"/>
                        <a:pt x="6669" y="-28"/>
                        <a:pt x="6971" y="407"/>
                      </a:cubicBezTo>
                      <a:close/>
                    </a:path>
                  </a:pathLst>
                </a:custGeom>
                <a:solidFill>
                  <a:srgbClr val="C7D3FF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IL"/>
                </a:p>
              </p:txBody>
            </p:sp>
          </p:grpSp>
        </p:grp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F05EDA6C-638F-1B28-F9A6-97D79F515D6D}"/>
                </a:ext>
              </a:extLst>
            </p:cNvPr>
            <p:cNvSpPr/>
            <p:nvPr/>
          </p:nvSpPr>
          <p:spPr>
            <a:xfrm rot="959615">
              <a:off x="1970869" y="3532865"/>
              <a:ext cx="263924" cy="462749"/>
            </a:xfrm>
            <a:custGeom>
              <a:avLst/>
              <a:gdLst>
                <a:gd name="connsiteX0" fmla="*/ 83767 w 293323"/>
                <a:gd name="connsiteY0" fmla="*/ 37352 h 514296"/>
                <a:gd name="connsiteX1" fmla="*/ 5940 w 293323"/>
                <a:gd name="connsiteY1" fmla="*/ 451421 h 514296"/>
                <a:gd name="connsiteX2" fmla="*/ 6844 w 293323"/>
                <a:gd name="connsiteY2" fmla="*/ 468356 h 514296"/>
                <a:gd name="connsiteX3" fmla="*/ 23874 w 293323"/>
                <a:gd name="connsiteY3" fmla="*/ 482714 h 514296"/>
                <a:gd name="connsiteX4" fmla="*/ 199001 w 293323"/>
                <a:gd name="connsiteY4" fmla="*/ 514006 h 514296"/>
                <a:gd name="connsiteX5" fmla="*/ 263410 w 293323"/>
                <a:gd name="connsiteY5" fmla="*/ 494695 h 514296"/>
                <a:gd name="connsiteX6" fmla="*/ 270804 w 293323"/>
                <a:gd name="connsiteY6" fmla="*/ 447371 h 514296"/>
                <a:gd name="connsiteX7" fmla="*/ 284054 w 293323"/>
                <a:gd name="connsiteY7" fmla="*/ 163594 h 514296"/>
                <a:gd name="connsiteX8" fmla="*/ 127230 w 293323"/>
                <a:gd name="connsiteY8" fmla="*/ 570 h 514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3323" h="514296">
                  <a:moveTo>
                    <a:pt x="83767" y="37352"/>
                  </a:moveTo>
                  <a:cubicBezTo>
                    <a:pt x="20194" y="171225"/>
                    <a:pt x="-14704" y="315239"/>
                    <a:pt x="5940" y="451421"/>
                  </a:cubicBezTo>
                  <a:cubicBezTo>
                    <a:pt x="10156" y="479133"/>
                    <a:pt x="4635" y="463068"/>
                    <a:pt x="6844" y="468356"/>
                  </a:cubicBezTo>
                  <a:cubicBezTo>
                    <a:pt x="9788" y="475384"/>
                    <a:pt x="16982" y="479501"/>
                    <a:pt x="23874" y="482714"/>
                  </a:cubicBezTo>
                  <a:cubicBezTo>
                    <a:pt x="77911" y="508183"/>
                    <a:pt x="139343" y="511295"/>
                    <a:pt x="199001" y="514006"/>
                  </a:cubicBezTo>
                  <a:cubicBezTo>
                    <a:pt x="222456" y="515077"/>
                    <a:pt x="250193" y="514107"/>
                    <a:pt x="263410" y="494695"/>
                  </a:cubicBezTo>
                  <a:cubicBezTo>
                    <a:pt x="272544" y="481275"/>
                    <a:pt x="271206" y="463637"/>
                    <a:pt x="270804" y="447371"/>
                  </a:cubicBezTo>
                  <a:cubicBezTo>
                    <a:pt x="268496" y="352020"/>
                    <a:pt x="311692" y="254862"/>
                    <a:pt x="284054" y="163594"/>
                  </a:cubicBezTo>
                  <a:cubicBezTo>
                    <a:pt x="258759" y="80124"/>
                    <a:pt x="213990" y="-7931"/>
                    <a:pt x="127230" y="570"/>
                  </a:cubicBezTo>
                </a:path>
              </a:pathLst>
            </a:custGeom>
            <a:solidFill>
              <a:srgbClr val="F15A24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algn="r" defTabSz="914400" rtl="1" eaLnBrk="1" latinLnBrk="0" hangingPunct="1"/>
              <a:endParaRPr lang="en-IL"/>
            </a:p>
          </p:txBody>
        </p:sp>
      </p:grpSp>
      <p:pic>
        <p:nvPicPr>
          <p:cNvPr id="8" name="Graphic 7">
            <a:extLst>
              <a:ext uri="{FF2B5EF4-FFF2-40B4-BE49-F238E27FC236}">
                <a16:creationId xmlns:a16="http://schemas.microsoft.com/office/drawing/2014/main" id="{F4BD0F80-6C85-A4D3-0BDC-267E744323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87840" y="2260607"/>
            <a:ext cx="1775266" cy="1695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72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phic 16">
            <a:extLst>
              <a:ext uri="{FF2B5EF4-FFF2-40B4-BE49-F238E27FC236}">
                <a16:creationId xmlns:a16="http://schemas.microsoft.com/office/drawing/2014/main" id="{9C0CB764-350F-194C-242B-4A9E5248BF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21167950">
            <a:off x="549125" y="1913117"/>
            <a:ext cx="1441066" cy="1995321"/>
          </a:xfrm>
          <a:prstGeom prst="rect">
            <a:avLst/>
          </a:prstGeom>
        </p:spPr>
      </p:pic>
      <p:sp>
        <p:nvSpPr>
          <p:cNvPr id="11" name="Content Placeholder 12">
            <a:extLst>
              <a:ext uri="{FF2B5EF4-FFF2-40B4-BE49-F238E27FC236}">
                <a16:creationId xmlns:a16="http://schemas.microsoft.com/office/drawing/2014/main" id="{A434FB98-3788-290B-9FB1-DAA05B42B6F6}"/>
              </a:ext>
            </a:extLst>
          </p:cNvPr>
          <p:cNvSpPr txBox="1">
            <a:spLocks/>
          </p:cNvSpPr>
          <p:nvPr/>
        </p:nvSpPr>
        <p:spPr>
          <a:xfrm>
            <a:off x="5341434" y="2903473"/>
            <a:ext cx="6407570" cy="27455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r" defTabSz="914400" rtl="1" eaLnBrk="1" latinLnBrk="0" hangingPunct="1">
              <a:lnSpc>
                <a:spcPts val="2400"/>
              </a:lnSpc>
              <a:spcBef>
                <a:spcPts val="1000"/>
              </a:spcBef>
              <a:buClr>
                <a:srgbClr val="53A4AA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algn="l" rtl="0">
              <a:buClr>
                <a:schemeClr val="accent2"/>
              </a:buClr>
            </a:pPr>
            <a:endParaRPr lang="he-IL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0358D3B6-D6D4-1C0F-42B8-940345F71A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he-IL" sz="3600">
                <a:solidFill>
                  <a:prstClr val="black"/>
                </a:solidFill>
                <a:latin typeface="Fb Tipograf"/>
                <a:cs typeface="Fb Tipograf"/>
              </a:rPr>
              <a:t>מי שאינו מרגיש טוב מתבקש לפנות אל הבוחנים</a:t>
            </a:r>
            <a:r>
              <a:rPr lang="he-IL" sz="3200">
                <a:solidFill>
                  <a:prstClr val="black"/>
                </a:solidFill>
                <a:latin typeface="Fb Tipograf"/>
                <a:cs typeface="Fb Tipograf"/>
              </a:rPr>
              <a:t>.</a:t>
            </a:r>
            <a:r>
              <a:rPr lang="he-IL" dirty="0">
                <a:solidFill>
                  <a:prstClr val="black"/>
                </a:solidFill>
                <a:latin typeface="Fb Tipograf"/>
                <a:cs typeface="Fb Tipograf"/>
              </a:rPr>
              <a:t> </a:t>
            </a:r>
            <a:br>
              <a:rPr lang="en-US" sz="3600" dirty="0"/>
            </a:br>
            <a:endParaRPr lang="he-IL" sz="3600" dirty="0">
              <a:solidFill>
                <a:prstClr val="black"/>
              </a:solidFill>
            </a:endParaRPr>
          </a:p>
          <a:p>
            <a:endParaRPr lang="he-IL" sz="3600" dirty="0">
              <a:solidFill>
                <a:prstClr val="black"/>
              </a:solidFill>
            </a:endParaRPr>
          </a:p>
          <a:p>
            <a:endParaRPr lang="en-IL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DE1F4C6-666C-58A7-3528-DB9BEF95D7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12</a:t>
            </a:fld>
            <a:endParaRPr lang="en-IL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5B2776D-F50D-935E-779F-819A8F0EA831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ar-JO" sz="3600" dirty="0">
                <a:latin typeface="Bahij Yakout"/>
                <a:cs typeface="Bahij Yakout"/>
              </a:rPr>
              <a:t>من يشعر بالمرض أو عدم </a:t>
            </a:r>
            <a:r>
              <a:rPr lang="ar-JO" sz="3600">
                <a:latin typeface="Bahij Yakout"/>
                <a:cs typeface="Bahij Yakout"/>
              </a:rPr>
              <a:t>الارتياح، عليه التوجّه إلى </a:t>
            </a:r>
            <a:r>
              <a:rPr lang="ar-JO" sz="3600" dirty="0">
                <a:latin typeface="Bahij Yakout"/>
                <a:cs typeface="Bahij Yakout"/>
              </a:rPr>
              <a:t>المراقبِين.</a:t>
            </a:r>
            <a:endParaRPr lang="en-US" sz="3600" dirty="0">
              <a:latin typeface="Bahij Yakout"/>
              <a:cs typeface="Bahij Yakout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A38E0B29-66C9-8072-66D6-68B061388F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53474" y="2610322"/>
            <a:ext cx="1384370" cy="3490932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7C15DD8D-A9C8-CEF4-111D-8461DF655D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550319" y="3015016"/>
            <a:ext cx="685792" cy="827968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B81D1FFF-58AD-1A1F-B00A-27324C5B2D8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636269" y="3359781"/>
            <a:ext cx="727608" cy="836331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860A4559-A3E1-CAA3-3B01-B971162D3F86}"/>
              </a:ext>
            </a:extLst>
          </p:cNvPr>
          <p:cNvGrpSpPr/>
          <p:nvPr/>
        </p:nvGrpSpPr>
        <p:grpSpPr>
          <a:xfrm rot="4663763">
            <a:off x="123483" y="2556153"/>
            <a:ext cx="2997326" cy="625397"/>
            <a:chOff x="698520" y="2540899"/>
            <a:chExt cx="2997326" cy="625397"/>
          </a:xfrm>
        </p:grpSpPr>
        <p:pic>
          <p:nvPicPr>
            <p:cNvPr id="4" name="Graphic 3">
              <a:extLst>
                <a:ext uri="{FF2B5EF4-FFF2-40B4-BE49-F238E27FC236}">
                  <a16:creationId xmlns:a16="http://schemas.microsoft.com/office/drawing/2014/main" id="{96103815-840A-C9DB-AD0B-EF9493CA749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2075569" y="2716219"/>
              <a:ext cx="1620277" cy="450077"/>
            </a:xfrm>
            <a:prstGeom prst="rect">
              <a:avLst/>
            </a:prstGeom>
          </p:spPr>
        </p:pic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9F47611A-9D97-271A-81BF-FE6AB7CD092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98520" y="2540899"/>
              <a:ext cx="1755197" cy="441573"/>
            </a:xfrm>
            <a:prstGeom prst="line">
              <a:avLst/>
            </a:prstGeom>
            <a:ln>
              <a:solidFill>
                <a:schemeClr val="bg1">
                  <a:alpha val="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4" name="Graphic 13">
            <a:extLst>
              <a:ext uri="{FF2B5EF4-FFF2-40B4-BE49-F238E27FC236}">
                <a16:creationId xmlns:a16="http://schemas.microsoft.com/office/drawing/2014/main" id="{11E0E8C0-FE30-AF1E-B750-3CE6E9C4870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579709" y="3839015"/>
            <a:ext cx="1039619" cy="2251039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F7258661-8E5F-0400-552D-175C6D5E3F1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3528059" y="3517707"/>
            <a:ext cx="878762" cy="47318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4588585A-6065-0093-E6CF-7503B41D429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 rot="21274091">
            <a:off x="3250157" y="2068124"/>
            <a:ext cx="1175752" cy="1601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483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raphic 20">
            <a:extLst>
              <a:ext uri="{FF2B5EF4-FFF2-40B4-BE49-F238E27FC236}">
                <a16:creationId xmlns:a16="http://schemas.microsoft.com/office/drawing/2014/main" id="{C14343FA-B187-D56D-8726-02478C7D3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21167950">
            <a:off x="1412866" y="1913117"/>
            <a:ext cx="1441066" cy="1995321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86C99327-8D15-5E33-784D-D045B86939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17215" y="2610322"/>
            <a:ext cx="1384370" cy="3490932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6610B8B2-6B4F-DC60-841D-14802823F0D6}"/>
              </a:ext>
            </a:extLst>
          </p:cNvPr>
          <p:cNvGrpSpPr/>
          <p:nvPr/>
        </p:nvGrpSpPr>
        <p:grpSpPr>
          <a:xfrm>
            <a:off x="987224" y="2556153"/>
            <a:ext cx="2997326" cy="625397"/>
            <a:chOff x="698520" y="2540899"/>
            <a:chExt cx="2997326" cy="625397"/>
          </a:xfrm>
        </p:grpSpPr>
        <p:pic>
          <p:nvPicPr>
            <p:cNvPr id="24" name="Graphic 23">
              <a:extLst>
                <a:ext uri="{FF2B5EF4-FFF2-40B4-BE49-F238E27FC236}">
                  <a16:creationId xmlns:a16="http://schemas.microsoft.com/office/drawing/2014/main" id="{520BACF8-FCCD-B27A-8E45-E9B684E22FE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2075569" y="2716219"/>
              <a:ext cx="1620277" cy="450077"/>
            </a:xfrm>
            <a:prstGeom prst="rect">
              <a:avLst/>
            </a:prstGeom>
          </p:spPr>
        </p:pic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70B37975-D67F-4C6F-4F3E-87CC0CA2573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98520" y="2540899"/>
              <a:ext cx="1755197" cy="441573"/>
            </a:xfrm>
            <a:prstGeom prst="line">
              <a:avLst/>
            </a:prstGeom>
            <a:ln>
              <a:solidFill>
                <a:schemeClr val="bg1">
                  <a:alpha val="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Content Placeholder 12">
            <a:extLst>
              <a:ext uri="{FF2B5EF4-FFF2-40B4-BE49-F238E27FC236}">
                <a16:creationId xmlns:a16="http://schemas.microsoft.com/office/drawing/2014/main" id="{A434FB98-3788-290B-9FB1-DAA05B42B6F6}"/>
              </a:ext>
            </a:extLst>
          </p:cNvPr>
          <p:cNvSpPr txBox="1">
            <a:spLocks/>
          </p:cNvSpPr>
          <p:nvPr/>
        </p:nvSpPr>
        <p:spPr>
          <a:xfrm>
            <a:off x="5341434" y="2903473"/>
            <a:ext cx="6407570" cy="27455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r" defTabSz="914400" rtl="1" eaLnBrk="1" latinLnBrk="0" hangingPunct="1">
              <a:lnSpc>
                <a:spcPts val="2400"/>
              </a:lnSpc>
              <a:spcBef>
                <a:spcPts val="1000"/>
              </a:spcBef>
              <a:buClr>
                <a:srgbClr val="53A4AA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algn="l" rtl="0">
              <a:buClr>
                <a:schemeClr val="accent2"/>
              </a:buClr>
            </a:pPr>
            <a:endParaRPr lang="he-IL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0358D3B6-D6D4-1C0F-42B8-940345F71A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dirty="0">
                <a:solidFill>
                  <a:prstClr val="black"/>
                </a:solidFill>
              </a:rPr>
              <a:t>לא נוכל להתחשב בנבחנים שיטענו לאחר הבחינה כי נבחנו כשהיו חולים או בתנאים שאינם נראים להם.</a:t>
            </a:r>
            <a:br>
              <a:rPr lang="en-US" dirty="0">
                <a:solidFill>
                  <a:prstClr val="black"/>
                </a:solidFill>
              </a:rPr>
            </a:br>
            <a:endParaRPr lang="he-IL" dirty="0">
              <a:solidFill>
                <a:prstClr val="black"/>
              </a:solidFill>
            </a:endParaRPr>
          </a:p>
          <a:p>
            <a:endParaRPr lang="he-IL" dirty="0">
              <a:solidFill>
                <a:prstClr val="black"/>
              </a:solidFill>
            </a:endParaRPr>
          </a:p>
          <a:p>
            <a:endParaRPr lang="en-IL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DE1F4C6-666C-58A7-3528-DB9BEF95D7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13</a:t>
            </a:fld>
            <a:endParaRPr lang="en-IL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CFC10D6-C939-5732-AE5E-7D41340E44CC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ar-JO" sz="3600" dirty="0">
                <a:latin typeface="Bahij Yakout" panose="02040503050201020203" pitchFamily="18" charset="-78"/>
                <a:cs typeface="Bahij Yakout" panose="02040503050201020203" pitchFamily="18" charset="-78"/>
              </a:rPr>
              <a:t>لن يكون باستطاعتنا تفهُم الممتحَنين الذين سيدّعون بعد الامتحان أنَهم قدّموا امتحانهم وهم مرضى أو في ظروف لا تناسبهم.</a:t>
            </a:r>
            <a:endParaRPr lang="en-IL" dirty="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A9E2E52E-736F-BEA6-8D19-FE33644A244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550319" y="3015016"/>
            <a:ext cx="685792" cy="827968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6FB8E1A6-5CA6-06E2-9339-C4F2A99FBD3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636269" y="3359781"/>
            <a:ext cx="727608" cy="836331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38022E50-8822-56B7-688C-9B7A67FCA38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579709" y="3839015"/>
            <a:ext cx="1039619" cy="2251039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FACAC86B-9212-F595-B1F5-121E453727D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3528059" y="3517707"/>
            <a:ext cx="878762" cy="473180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B825E88B-BAFA-AF03-08EE-582B7AC738C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 rot="21274091">
            <a:off x="3250157" y="2068124"/>
            <a:ext cx="1175752" cy="1601455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58225AA-A163-DBAA-E06B-07F495F061A6}"/>
              </a:ext>
            </a:extLst>
          </p:cNvPr>
          <p:cNvCxnSpPr/>
          <p:nvPr/>
        </p:nvCxnSpPr>
        <p:spPr>
          <a:xfrm>
            <a:off x="4649164" y="0"/>
            <a:ext cx="2965839" cy="6947941"/>
          </a:xfrm>
          <a:prstGeom prst="line">
            <a:avLst/>
          </a:prstGeom>
          <a:ln w="698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062B18D-399A-77A7-3B9C-83459B35C3A0}"/>
              </a:ext>
            </a:extLst>
          </p:cNvPr>
          <p:cNvCxnSpPr>
            <a:cxnSpLocks/>
          </p:cNvCxnSpPr>
          <p:nvPr/>
        </p:nvCxnSpPr>
        <p:spPr>
          <a:xfrm>
            <a:off x="4725675" y="-1"/>
            <a:ext cx="2965839" cy="6947941"/>
          </a:xfrm>
          <a:prstGeom prst="line">
            <a:avLst/>
          </a:prstGeom>
          <a:ln w="698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463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54FAE605-05B0-7DF8-1BE5-417B56C514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64134" y="3511280"/>
            <a:ext cx="1135957" cy="1678503"/>
          </a:xfrm>
          <a:prstGeom prst="rect">
            <a:avLst/>
          </a:prstGeom>
        </p:spPr>
      </p:pic>
      <p:sp>
        <p:nvSpPr>
          <p:cNvPr id="11" name="Content Placeholder 12">
            <a:extLst>
              <a:ext uri="{FF2B5EF4-FFF2-40B4-BE49-F238E27FC236}">
                <a16:creationId xmlns:a16="http://schemas.microsoft.com/office/drawing/2014/main" id="{A434FB98-3788-290B-9FB1-DAA05B42B6F6}"/>
              </a:ext>
            </a:extLst>
          </p:cNvPr>
          <p:cNvSpPr txBox="1">
            <a:spLocks/>
          </p:cNvSpPr>
          <p:nvPr/>
        </p:nvSpPr>
        <p:spPr>
          <a:xfrm>
            <a:off x="5341434" y="2903473"/>
            <a:ext cx="6407570" cy="27455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r" defTabSz="914400" rtl="1" eaLnBrk="1" latinLnBrk="0" hangingPunct="1">
              <a:lnSpc>
                <a:spcPts val="2400"/>
              </a:lnSpc>
              <a:spcBef>
                <a:spcPts val="1000"/>
              </a:spcBef>
              <a:buClr>
                <a:srgbClr val="53A4AA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algn="l" rtl="0">
              <a:buClr>
                <a:schemeClr val="accent2"/>
              </a:buClr>
            </a:pPr>
            <a:endParaRPr lang="he-IL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0358D3B6-D6D4-1C0F-42B8-940345F71A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3600" dirty="0">
                <a:solidFill>
                  <a:prstClr val="black"/>
                </a:solidFill>
              </a:rPr>
              <a:t>בכל שלב במהלך הבחינה נבחנים עשויים לצאת מחדר הבחינה ואחרים עשויים להיכנס במקומם. </a:t>
            </a:r>
          </a:p>
          <a:p>
            <a:endParaRPr lang="he-IL" sz="3600" dirty="0">
              <a:solidFill>
                <a:prstClr val="black"/>
              </a:solidFill>
            </a:endParaRPr>
          </a:p>
          <a:p>
            <a:endParaRPr lang="en-IL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FEE4238-2302-76C8-9D76-56370A9547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14</a:t>
            </a:fld>
            <a:endParaRPr lang="en-IL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3848600-DC24-FF6C-4794-17E66A715A46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ar-JO" sz="3600" dirty="0">
                <a:latin typeface="Bahij Yakout" panose="02040503050201020203" pitchFamily="18" charset="-78"/>
                <a:cs typeface="Bahij Yakout" panose="02040503050201020203" pitchFamily="18" charset="-78"/>
              </a:rPr>
              <a:t>في أي لحظة أثناء الامتحان قد يخرج ممتحَنون من غرفة الامتحان، وقد يدخل آخرون مكانهم. </a:t>
            </a:r>
            <a:endParaRPr lang="he-IL" sz="3600" dirty="0">
              <a:solidFill>
                <a:prstClr val="black"/>
              </a:solidFill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F486F49E-F198-DD8F-DD6C-AF3E4BC0CD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615542" y="3328952"/>
            <a:ext cx="1597529" cy="1897817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5B530C6E-13A1-F634-C6BF-EDBD93DCC8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44320" y="3435587"/>
            <a:ext cx="1228868" cy="1815790"/>
          </a:xfrm>
          <a:prstGeom prst="rect">
            <a:avLst/>
          </a:prstGeom>
        </p:spPr>
      </p:pic>
      <p:grpSp>
        <p:nvGrpSpPr>
          <p:cNvPr id="47" name="Graphic 4">
            <a:extLst>
              <a:ext uri="{FF2B5EF4-FFF2-40B4-BE49-F238E27FC236}">
                <a16:creationId xmlns:a16="http://schemas.microsoft.com/office/drawing/2014/main" id="{C42F982B-5084-3A67-7B7E-D7C221C10EEC}"/>
              </a:ext>
            </a:extLst>
          </p:cNvPr>
          <p:cNvGrpSpPr/>
          <p:nvPr/>
        </p:nvGrpSpPr>
        <p:grpSpPr>
          <a:xfrm>
            <a:off x="3876715" y="2282723"/>
            <a:ext cx="1591490" cy="3246721"/>
            <a:chOff x="3853633" y="2748491"/>
            <a:chExt cx="1662929" cy="3392460"/>
          </a:xfrm>
        </p:grpSpPr>
        <p:sp>
          <p:nvSpPr>
            <p:cNvPr id="48" name="Freeform 47">
              <a:extLst>
                <a:ext uri="{FF2B5EF4-FFF2-40B4-BE49-F238E27FC236}">
                  <a16:creationId xmlns:a16="http://schemas.microsoft.com/office/drawing/2014/main" id="{6A561046-3A6F-0975-1A47-4B0786973F63}"/>
                </a:ext>
              </a:extLst>
            </p:cNvPr>
            <p:cNvSpPr/>
            <p:nvPr/>
          </p:nvSpPr>
          <p:spPr>
            <a:xfrm>
              <a:off x="5091788" y="4603712"/>
              <a:ext cx="45617" cy="144610"/>
            </a:xfrm>
            <a:custGeom>
              <a:avLst/>
              <a:gdLst>
                <a:gd name="connsiteX0" fmla="*/ 25201 w 45617"/>
                <a:gd name="connsiteY0" fmla="*/ 144590 h 144610"/>
                <a:gd name="connsiteX1" fmla="*/ 8 w 45617"/>
                <a:gd name="connsiteY1" fmla="*/ 66866 h 144610"/>
                <a:gd name="connsiteX2" fmla="*/ 28814 w 45617"/>
                <a:gd name="connsiteY2" fmla="*/ 0 h 144610"/>
                <a:gd name="connsiteX3" fmla="*/ 25201 w 45617"/>
                <a:gd name="connsiteY3" fmla="*/ 144590 h 144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617" h="144610">
                  <a:moveTo>
                    <a:pt x="25201" y="144590"/>
                  </a:moveTo>
                  <a:cubicBezTo>
                    <a:pt x="12557" y="143256"/>
                    <a:pt x="-372" y="110776"/>
                    <a:pt x="8" y="66866"/>
                  </a:cubicBezTo>
                  <a:cubicBezTo>
                    <a:pt x="388" y="26289"/>
                    <a:pt x="15980" y="-95"/>
                    <a:pt x="28814" y="0"/>
                  </a:cubicBezTo>
                  <a:cubicBezTo>
                    <a:pt x="57525" y="191"/>
                    <a:pt x="44785" y="146590"/>
                    <a:pt x="25201" y="144590"/>
                  </a:cubicBezTo>
                  <a:close/>
                </a:path>
              </a:pathLst>
            </a:custGeom>
            <a:solidFill>
              <a:srgbClr val="F4CAAB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1AE2F81B-567F-1E5A-D663-875DEEF118B5}"/>
                </a:ext>
              </a:extLst>
            </p:cNvPr>
            <p:cNvSpPr/>
            <p:nvPr/>
          </p:nvSpPr>
          <p:spPr>
            <a:xfrm>
              <a:off x="4542602" y="2748491"/>
              <a:ext cx="506493" cy="969776"/>
            </a:xfrm>
            <a:custGeom>
              <a:avLst/>
              <a:gdLst>
                <a:gd name="connsiteX0" fmla="*/ 98380 w 506493"/>
                <a:gd name="connsiteY0" fmla="*/ 45756 h 969776"/>
                <a:gd name="connsiteX1" fmla="*/ 416194 w 506493"/>
                <a:gd name="connsiteY1" fmla="*/ 154437 h 969776"/>
                <a:gd name="connsiteX2" fmla="*/ 453746 w 506493"/>
                <a:gd name="connsiteY2" fmla="*/ 600969 h 969776"/>
                <a:gd name="connsiteX3" fmla="*/ 504037 w 506493"/>
                <a:gd name="connsiteY3" fmla="*/ 969777 h 969776"/>
                <a:gd name="connsiteX4" fmla="*/ 26318 w 506493"/>
                <a:gd name="connsiteY4" fmla="*/ 571251 h 969776"/>
                <a:gd name="connsiteX5" fmla="*/ 98380 w 506493"/>
                <a:gd name="connsiteY5" fmla="*/ 45756 h 969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6493" h="969776">
                  <a:moveTo>
                    <a:pt x="98380" y="45756"/>
                  </a:moveTo>
                  <a:cubicBezTo>
                    <a:pt x="232806" y="-50827"/>
                    <a:pt x="394708" y="14991"/>
                    <a:pt x="416194" y="154437"/>
                  </a:cubicBezTo>
                  <a:cubicBezTo>
                    <a:pt x="444144" y="335316"/>
                    <a:pt x="408874" y="481049"/>
                    <a:pt x="453746" y="600969"/>
                  </a:cubicBezTo>
                  <a:cubicBezTo>
                    <a:pt x="523336" y="786992"/>
                    <a:pt x="504037" y="969777"/>
                    <a:pt x="504037" y="969777"/>
                  </a:cubicBezTo>
                  <a:cubicBezTo>
                    <a:pt x="320555" y="719269"/>
                    <a:pt x="130988" y="822996"/>
                    <a:pt x="26318" y="571251"/>
                  </a:cubicBezTo>
                  <a:cubicBezTo>
                    <a:pt x="-7337" y="490383"/>
                    <a:pt x="-30343" y="138244"/>
                    <a:pt x="98380" y="45756"/>
                  </a:cubicBezTo>
                  <a:close/>
                </a:path>
              </a:pathLst>
            </a:custGeom>
            <a:solidFill>
              <a:srgbClr val="03053E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50" name="Freeform 49">
              <a:extLst>
                <a:ext uri="{FF2B5EF4-FFF2-40B4-BE49-F238E27FC236}">
                  <a16:creationId xmlns:a16="http://schemas.microsoft.com/office/drawing/2014/main" id="{8677BD5C-68CE-E030-133B-C51701B31F42}"/>
                </a:ext>
              </a:extLst>
            </p:cNvPr>
            <p:cNvSpPr/>
            <p:nvPr/>
          </p:nvSpPr>
          <p:spPr>
            <a:xfrm>
              <a:off x="4694410" y="3096095"/>
              <a:ext cx="160570" cy="307562"/>
            </a:xfrm>
            <a:custGeom>
              <a:avLst/>
              <a:gdLst>
                <a:gd name="connsiteX0" fmla="*/ 0 w 160570"/>
                <a:gd name="connsiteY0" fmla="*/ 307562 h 307562"/>
                <a:gd name="connsiteX1" fmla="*/ 160571 w 160570"/>
                <a:gd name="connsiteY1" fmla="*/ 307562 h 307562"/>
                <a:gd name="connsiteX2" fmla="*/ 160571 w 160570"/>
                <a:gd name="connsiteY2" fmla="*/ 0 h 307562"/>
                <a:gd name="connsiteX3" fmla="*/ 62460 w 160570"/>
                <a:gd name="connsiteY3" fmla="*/ 0 h 307562"/>
                <a:gd name="connsiteX4" fmla="*/ 0 w 160570"/>
                <a:gd name="connsiteY4" fmla="*/ 307562 h 307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570" h="307562">
                  <a:moveTo>
                    <a:pt x="0" y="307562"/>
                  </a:moveTo>
                  <a:lnTo>
                    <a:pt x="160571" y="307562"/>
                  </a:lnTo>
                  <a:lnTo>
                    <a:pt x="160571" y="0"/>
                  </a:lnTo>
                  <a:lnTo>
                    <a:pt x="62460" y="0"/>
                  </a:lnTo>
                  <a:lnTo>
                    <a:pt x="0" y="307562"/>
                  </a:lnTo>
                  <a:close/>
                </a:path>
              </a:pathLst>
            </a:custGeom>
            <a:solidFill>
              <a:srgbClr val="EFBC9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51" name="Freeform 50">
              <a:extLst>
                <a:ext uri="{FF2B5EF4-FFF2-40B4-BE49-F238E27FC236}">
                  <a16:creationId xmlns:a16="http://schemas.microsoft.com/office/drawing/2014/main" id="{85391D17-18F8-1FF0-9D4F-426323F7258A}"/>
                </a:ext>
              </a:extLst>
            </p:cNvPr>
            <p:cNvSpPr/>
            <p:nvPr/>
          </p:nvSpPr>
          <p:spPr>
            <a:xfrm>
              <a:off x="4564480" y="2775459"/>
              <a:ext cx="362948" cy="451516"/>
            </a:xfrm>
            <a:custGeom>
              <a:avLst/>
              <a:gdLst>
                <a:gd name="connsiteX0" fmla="*/ 11475 w 362948"/>
                <a:gd name="connsiteY0" fmla="*/ 164902 h 451516"/>
                <a:gd name="connsiteX1" fmla="*/ 80494 w 362948"/>
                <a:gd name="connsiteY1" fmla="*/ 446081 h 451516"/>
                <a:gd name="connsiteX2" fmla="*/ 332426 w 362948"/>
                <a:gd name="connsiteY2" fmla="*/ 278631 h 451516"/>
                <a:gd name="connsiteX3" fmla="*/ 257322 w 362948"/>
                <a:gd name="connsiteY3" fmla="*/ 12407 h 451516"/>
                <a:gd name="connsiteX4" fmla="*/ 11570 w 362948"/>
                <a:gd name="connsiteY4" fmla="*/ 164902 h 451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2948" h="451516">
                  <a:moveTo>
                    <a:pt x="11475" y="164902"/>
                  </a:moveTo>
                  <a:cubicBezTo>
                    <a:pt x="-15620" y="291204"/>
                    <a:pt x="4440" y="418458"/>
                    <a:pt x="80494" y="446081"/>
                  </a:cubicBezTo>
                  <a:cubicBezTo>
                    <a:pt x="151891" y="471989"/>
                    <a:pt x="275670" y="403504"/>
                    <a:pt x="332426" y="278631"/>
                  </a:cubicBezTo>
                  <a:cubicBezTo>
                    <a:pt x="392034" y="147186"/>
                    <a:pt x="362943" y="48983"/>
                    <a:pt x="257322" y="12407"/>
                  </a:cubicBezTo>
                  <a:cubicBezTo>
                    <a:pt x="145046" y="-26455"/>
                    <a:pt x="41326" y="26409"/>
                    <a:pt x="11570" y="164902"/>
                  </a:cubicBezTo>
                  <a:close/>
                </a:path>
              </a:pathLst>
            </a:custGeom>
            <a:solidFill>
              <a:srgbClr val="F4CAAB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A6F62DEC-B501-78E4-DEE4-6E002215883F}"/>
                </a:ext>
              </a:extLst>
            </p:cNvPr>
            <p:cNvSpPr/>
            <p:nvPr/>
          </p:nvSpPr>
          <p:spPr>
            <a:xfrm>
              <a:off x="4358247" y="4309294"/>
              <a:ext cx="544362" cy="1753838"/>
            </a:xfrm>
            <a:custGeom>
              <a:avLst/>
              <a:gdLst>
                <a:gd name="connsiteX0" fmla="*/ 4753 w 544362"/>
                <a:gd name="connsiteY0" fmla="*/ 1706213 h 1753838"/>
                <a:gd name="connsiteX1" fmla="*/ 112656 w 544362"/>
                <a:gd name="connsiteY1" fmla="*/ 923353 h 1753838"/>
                <a:gd name="connsiteX2" fmla="*/ 226453 w 544362"/>
                <a:gd name="connsiteY2" fmla="*/ 141446 h 1753838"/>
                <a:gd name="connsiteX3" fmla="*/ 247083 w 544362"/>
                <a:gd name="connsiteY3" fmla="*/ 0 h 1753838"/>
                <a:gd name="connsiteX4" fmla="*/ 544363 w 544362"/>
                <a:gd name="connsiteY4" fmla="*/ 64199 h 1753838"/>
                <a:gd name="connsiteX5" fmla="*/ 504814 w 544362"/>
                <a:gd name="connsiteY5" fmla="*/ 201644 h 1753838"/>
                <a:gd name="connsiteX6" fmla="*/ 286917 w 544362"/>
                <a:gd name="connsiteY6" fmla="*/ 960406 h 1753838"/>
                <a:gd name="connsiteX7" fmla="*/ 72632 w 544362"/>
                <a:gd name="connsiteY7" fmla="*/ 1720406 h 1753838"/>
                <a:gd name="connsiteX8" fmla="*/ 63221 w 544362"/>
                <a:gd name="connsiteY8" fmla="*/ 1753838 h 1753838"/>
                <a:gd name="connsiteX9" fmla="*/ 0 w 544362"/>
                <a:gd name="connsiteY9" fmla="*/ 1740599 h 1753838"/>
                <a:gd name="connsiteX10" fmla="*/ 4753 w 544362"/>
                <a:gd name="connsiteY10" fmla="*/ 1706213 h 1753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44362" h="1753838">
                  <a:moveTo>
                    <a:pt x="4753" y="1706213"/>
                  </a:moveTo>
                  <a:lnTo>
                    <a:pt x="112656" y="923353"/>
                  </a:lnTo>
                  <a:lnTo>
                    <a:pt x="226453" y="141446"/>
                  </a:lnTo>
                  <a:lnTo>
                    <a:pt x="247083" y="0"/>
                  </a:lnTo>
                  <a:lnTo>
                    <a:pt x="544363" y="64199"/>
                  </a:lnTo>
                  <a:lnTo>
                    <a:pt x="504814" y="201644"/>
                  </a:lnTo>
                  <a:lnTo>
                    <a:pt x="286917" y="960406"/>
                  </a:lnTo>
                  <a:lnTo>
                    <a:pt x="72632" y="1720406"/>
                  </a:lnTo>
                  <a:lnTo>
                    <a:pt x="63221" y="1753838"/>
                  </a:lnTo>
                  <a:lnTo>
                    <a:pt x="0" y="1740599"/>
                  </a:lnTo>
                  <a:lnTo>
                    <a:pt x="4753" y="1706213"/>
                  </a:lnTo>
                  <a:close/>
                </a:path>
              </a:pathLst>
            </a:custGeom>
            <a:solidFill>
              <a:srgbClr val="EFBC9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9971AD79-7CC3-F7B9-1158-F95111666C75}"/>
                </a:ext>
              </a:extLst>
            </p:cNvPr>
            <p:cNvSpPr/>
            <p:nvPr/>
          </p:nvSpPr>
          <p:spPr>
            <a:xfrm>
              <a:off x="4713519" y="4309199"/>
              <a:ext cx="717292" cy="1583531"/>
            </a:xfrm>
            <a:custGeom>
              <a:avLst/>
              <a:gdLst>
                <a:gd name="connsiteX0" fmla="*/ 301843 w 717292"/>
                <a:gd name="connsiteY0" fmla="*/ 0 h 1583531"/>
                <a:gd name="connsiteX1" fmla="*/ 306786 w 717292"/>
                <a:gd name="connsiteY1" fmla="*/ 142875 h 1583531"/>
                <a:gd name="connsiteX2" fmla="*/ 335592 w 717292"/>
                <a:gd name="connsiteY2" fmla="*/ 973741 h 1583531"/>
                <a:gd name="connsiteX3" fmla="*/ 697898 w 717292"/>
                <a:gd name="connsiteY3" fmla="*/ 1514856 h 1583531"/>
                <a:gd name="connsiteX4" fmla="*/ 717292 w 717292"/>
                <a:gd name="connsiteY4" fmla="*/ 1543812 h 1583531"/>
                <a:gd name="connsiteX5" fmla="*/ 667096 w 717292"/>
                <a:gd name="connsiteY5" fmla="*/ 1583531 h 1583531"/>
                <a:gd name="connsiteX6" fmla="*/ 643519 w 717292"/>
                <a:gd name="connsiteY6" fmla="*/ 1557909 h 1583531"/>
                <a:gd name="connsiteX7" fmla="*/ 180630 w 717292"/>
                <a:gd name="connsiteY7" fmla="*/ 1055846 h 1583531"/>
                <a:gd name="connsiteX8" fmla="*/ 164279 w 717292"/>
                <a:gd name="connsiteY8" fmla="*/ 1022318 h 1583531"/>
                <a:gd name="connsiteX9" fmla="*/ 162282 w 717292"/>
                <a:gd name="connsiteY9" fmla="*/ 1010317 h 1583531"/>
                <a:gd name="connsiteX10" fmla="*/ 23387 w 717292"/>
                <a:gd name="connsiteY10" fmla="*/ 171259 h 1583531"/>
                <a:gd name="connsiteX11" fmla="*/ 0 w 717292"/>
                <a:gd name="connsiteY11" fmla="*/ 30194 h 1583531"/>
                <a:gd name="connsiteX12" fmla="*/ 301748 w 717292"/>
                <a:gd name="connsiteY12" fmla="*/ 0 h 1583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7292" h="1583531">
                  <a:moveTo>
                    <a:pt x="301843" y="0"/>
                  </a:moveTo>
                  <a:lnTo>
                    <a:pt x="306786" y="142875"/>
                  </a:lnTo>
                  <a:lnTo>
                    <a:pt x="335592" y="973741"/>
                  </a:lnTo>
                  <a:lnTo>
                    <a:pt x="697898" y="1514856"/>
                  </a:lnTo>
                  <a:lnTo>
                    <a:pt x="717292" y="1543812"/>
                  </a:lnTo>
                  <a:lnTo>
                    <a:pt x="667096" y="1583531"/>
                  </a:lnTo>
                  <a:lnTo>
                    <a:pt x="643519" y="1557909"/>
                  </a:lnTo>
                  <a:lnTo>
                    <a:pt x="180630" y="1055846"/>
                  </a:lnTo>
                  <a:cubicBezTo>
                    <a:pt x="172264" y="1046797"/>
                    <a:pt x="166370" y="1035367"/>
                    <a:pt x="164279" y="1022318"/>
                  </a:cubicBezTo>
                  <a:lnTo>
                    <a:pt x="162282" y="1010317"/>
                  </a:lnTo>
                  <a:lnTo>
                    <a:pt x="23387" y="171259"/>
                  </a:lnTo>
                  <a:lnTo>
                    <a:pt x="0" y="30194"/>
                  </a:lnTo>
                  <a:lnTo>
                    <a:pt x="301748" y="0"/>
                  </a:lnTo>
                  <a:close/>
                </a:path>
              </a:pathLst>
            </a:custGeom>
            <a:solidFill>
              <a:srgbClr val="EFBC9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54" name="Freeform 53">
              <a:extLst>
                <a:ext uri="{FF2B5EF4-FFF2-40B4-BE49-F238E27FC236}">
                  <a16:creationId xmlns:a16="http://schemas.microsoft.com/office/drawing/2014/main" id="{4DBE2352-F0F1-4377-EADA-36256AC5C750}"/>
                </a:ext>
              </a:extLst>
            </p:cNvPr>
            <p:cNvSpPr/>
            <p:nvPr/>
          </p:nvSpPr>
          <p:spPr>
            <a:xfrm>
              <a:off x="4358152" y="4282910"/>
              <a:ext cx="602639" cy="1503425"/>
            </a:xfrm>
            <a:custGeom>
              <a:avLst/>
              <a:gdLst>
                <a:gd name="connsiteX0" fmla="*/ 602640 w 602639"/>
                <a:gd name="connsiteY0" fmla="*/ 0 h 1503425"/>
                <a:gd name="connsiteX1" fmla="*/ 181581 w 602639"/>
                <a:gd name="connsiteY1" fmla="*/ 0 h 1503425"/>
                <a:gd name="connsiteX2" fmla="*/ 0 w 602639"/>
                <a:gd name="connsiteY2" fmla="*/ 1467707 h 1503425"/>
                <a:gd name="connsiteX3" fmla="*/ 244992 w 602639"/>
                <a:gd name="connsiteY3" fmla="*/ 1503426 h 1503425"/>
                <a:gd name="connsiteX4" fmla="*/ 602640 w 602639"/>
                <a:gd name="connsiteY4" fmla="*/ 0 h 150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2639" h="1503425">
                  <a:moveTo>
                    <a:pt x="602640" y="0"/>
                  </a:moveTo>
                  <a:lnTo>
                    <a:pt x="181581" y="0"/>
                  </a:lnTo>
                  <a:lnTo>
                    <a:pt x="0" y="1467707"/>
                  </a:lnTo>
                  <a:lnTo>
                    <a:pt x="244992" y="1503426"/>
                  </a:lnTo>
                  <a:lnTo>
                    <a:pt x="60264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F6400A33-4F11-5978-FF7C-D969AE530AA6}"/>
                </a:ext>
              </a:extLst>
            </p:cNvPr>
            <p:cNvSpPr/>
            <p:nvPr/>
          </p:nvSpPr>
          <p:spPr>
            <a:xfrm>
              <a:off x="4671784" y="4282910"/>
              <a:ext cx="687726" cy="1487424"/>
            </a:xfrm>
            <a:custGeom>
              <a:avLst/>
              <a:gdLst>
                <a:gd name="connsiteX0" fmla="*/ 404517 w 687726"/>
                <a:gd name="connsiteY0" fmla="*/ 0 h 1487424"/>
                <a:gd name="connsiteX1" fmla="*/ 0 w 687726"/>
                <a:gd name="connsiteY1" fmla="*/ 0 h 1487424"/>
                <a:gd name="connsiteX2" fmla="*/ 134427 w 687726"/>
                <a:gd name="connsiteY2" fmla="*/ 1048417 h 1487424"/>
                <a:gd name="connsiteX3" fmla="*/ 493216 w 687726"/>
                <a:gd name="connsiteY3" fmla="*/ 1487424 h 1487424"/>
                <a:gd name="connsiteX4" fmla="*/ 687726 w 687726"/>
                <a:gd name="connsiteY4" fmla="*/ 1336834 h 1487424"/>
                <a:gd name="connsiteX5" fmla="*/ 433323 w 687726"/>
                <a:gd name="connsiteY5" fmla="*/ 909733 h 1487424"/>
                <a:gd name="connsiteX6" fmla="*/ 404422 w 687726"/>
                <a:gd name="connsiteY6" fmla="*/ 0 h 1487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7726" h="1487424">
                  <a:moveTo>
                    <a:pt x="404517" y="0"/>
                  </a:moveTo>
                  <a:lnTo>
                    <a:pt x="0" y="0"/>
                  </a:lnTo>
                  <a:cubicBezTo>
                    <a:pt x="0" y="0"/>
                    <a:pt x="74058" y="938117"/>
                    <a:pt x="134427" y="1048417"/>
                  </a:cubicBezTo>
                  <a:cubicBezTo>
                    <a:pt x="206774" y="1180624"/>
                    <a:pt x="493216" y="1487424"/>
                    <a:pt x="493216" y="1487424"/>
                  </a:cubicBezTo>
                  <a:lnTo>
                    <a:pt x="687726" y="1336834"/>
                  </a:lnTo>
                  <a:cubicBezTo>
                    <a:pt x="687726" y="1336834"/>
                    <a:pt x="482853" y="1046131"/>
                    <a:pt x="433323" y="909733"/>
                  </a:cubicBezTo>
                  <a:cubicBezTo>
                    <a:pt x="383792" y="773240"/>
                    <a:pt x="404422" y="0"/>
                    <a:pt x="404422" y="0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 dirty="0"/>
            </a:p>
          </p:txBody>
        </p:sp>
        <p:sp>
          <p:nvSpPr>
            <p:cNvPr id="56" name="Freeform 55">
              <a:extLst>
                <a:ext uri="{FF2B5EF4-FFF2-40B4-BE49-F238E27FC236}">
                  <a16:creationId xmlns:a16="http://schemas.microsoft.com/office/drawing/2014/main" id="{4B06671F-3ACC-BD22-B726-9CE8B4DBCBBD}"/>
                </a:ext>
              </a:extLst>
            </p:cNvPr>
            <p:cNvSpPr/>
            <p:nvPr/>
          </p:nvSpPr>
          <p:spPr>
            <a:xfrm>
              <a:off x="4048704" y="3451758"/>
              <a:ext cx="796009" cy="967835"/>
            </a:xfrm>
            <a:custGeom>
              <a:avLst/>
              <a:gdLst>
                <a:gd name="connsiteX0" fmla="*/ 636484 w 796009"/>
                <a:gd name="connsiteY0" fmla="*/ 65723 h 967835"/>
                <a:gd name="connsiteX1" fmla="*/ 535046 w 796009"/>
                <a:gd name="connsiteY1" fmla="*/ 305562 h 967835"/>
                <a:gd name="connsiteX2" fmla="*/ 477529 w 796009"/>
                <a:gd name="connsiteY2" fmla="*/ 421196 h 967835"/>
                <a:gd name="connsiteX3" fmla="*/ 412788 w 796009"/>
                <a:gd name="connsiteY3" fmla="*/ 527780 h 967835"/>
                <a:gd name="connsiteX4" fmla="*/ 330173 w 796009"/>
                <a:gd name="connsiteY4" fmla="*/ 618934 h 967835"/>
                <a:gd name="connsiteX5" fmla="*/ 234724 w 796009"/>
                <a:gd name="connsiteY5" fmla="*/ 707326 h 967835"/>
                <a:gd name="connsiteX6" fmla="*/ 33084 w 796009"/>
                <a:gd name="connsiteY6" fmla="*/ 875633 h 967835"/>
                <a:gd name="connsiteX7" fmla="*/ 0 w 796009"/>
                <a:gd name="connsiteY7" fmla="*/ 901827 h 967835"/>
                <a:gd name="connsiteX8" fmla="*/ 48485 w 796009"/>
                <a:gd name="connsiteY8" fmla="*/ 967835 h 967835"/>
                <a:gd name="connsiteX9" fmla="*/ 82995 w 796009"/>
                <a:gd name="connsiteY9" fmla="*/ 943642 h 967835"/>
                <a:gd name="connsiteX10" fmla="*/ 298325 w 796009"/>
                <a:gd name="connsiteY10" fmla="*/ 784003 h 967835"/>
                <a:gd name="connsiteX11" fmla="*/ 402710 w 796009"/>
                <a:gd name="connsiteY11" fmla="*/ 697992 h 967835"/>
                <a:gd name="connsiteX12" fmla="*/ 453667 w 796009"/>
                <a:gd name="connsiteY12" fmla="*/ 651510 h 967835"/>
                <a:gd name="connsiteX13" fmla="*/ 478860 w 796009"/>
                <a:gd name="connsiteY13" fmla="*/ 626269 h 967835"/>
                <a:gd name="connsiteX14" fmla="*/ 503388 w 796009"/>
                <a:gd name="connsiteY14" fmla="*/ 597884 h 967835"/>
                <a:gd name="connsiteX15" fmla="*/ 582580 w 796009"/>
                <a:gd name="connsiteY15" fmla="*/ 481775 h 967835"/>
                <a:gd name="connsiteX16" fmla="*/ 649413 w 796009"/>
                <a:gd name="connsiteY16" fmla="*/ 362998 h 967835"/>
                <a:gd name="connsiteX17" fmla="*/ 767298 w 796009"/>
                <a:gd name="connsiteY17" fmla="*/ 119444 h 967835"/>
                <a:gd name="connsiteX18" fmla="*/ 796009 w 796009"/>
                <a:gd name="connsiteY18" fmla="*/ 54769 h 967835"/>
                <a:gd name="connsiteX19" fmla="*/ 661772 w 796009"/>
                <a:gd name="connsiteY19" fmla="*/ 0 h 967835"/>
                <a:gd name="connsiteX20" fmla="*/ 636389 w 796009"/>
                <a:gd name="connsiteY20" fmla="*/ 66103 h 967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796009" h="967835">
                  <a:moveTo>
                    <a:pt x="636484" y="65723"/>
                  </a:moveTo>
                  <a:cubicBezTo>
                    <a:pt x="605682" y="145923"/>
                    <a:pt x="571457" y="227171"/>
                    <a:pt x="535046" y="305562"/>
                  </a:cubicBezTo>
                  <a:cubicBezTo>
                    <a:pt x="516698" y="344805"/>
                    <a:pt x="497684" y="383667"/>
                    <a:pt x="477529" y="421196"/>
                  </a:cubicBezTo>
                  <a:cubicBezTo>
                    <a:pt x="457375" y="458724"/>
                    <a:pt x="435984" y="495490"/>
                    <a:pt x="412788" y="527780"/>
                  </a:cubicBezTo>
                  <a:cubicBezTo>
                    <a:pt x="391397" y="557879"/>
                    <a:pt x="360405" y="588931"/>
                    <a:pt x="330173" y="618934"/>
                  </a:cubicBezTo>
                  <a:cubicBezTo>
                    <a:pt x="299466" y="648938"/>
                    <a:pt x="267428" y="678371"/>
                    <a:pt x="234724" y="707326"/>
                  </a:cubicBezTo>
                  <a:cubicBezTo>
                    <a:pt x="169317" y="764953"/>
                    <a:pt x="101438" y="821436"/>
                    <a:pt x="33084" y="875633"/>
                  </a:cubicBezTo>
                  <a:lnTo>
                    <a:pt x="0" y="901827"/>
                  </a:lnTo>
                  <a:lnTo>
                    <a:pt x="48485" y="967835"/>
                  </a:lnTo>
                  <a:lnTo>
                    <a:pt x="82995" y="943642"/>
                  </a:lnTo>
                  <a:cubicBezTo>
                    <a:pt x="156293" y="892112"/>
                    <a:pt x="227689" y="839343"/>
                    <a:pt x="298325" y="784003"/>
                  </a:cubicBezTo>
                  <a:cubicBezTo>
                    <a:pt x="333596" y="756285"/>
                    <a:pt x="368391" y="727805"/>
                    <a:pt x="402710" y="697992"/>
                  </a:cubicBezTo>
                  <a:cubicBezTo>
                    <a:pt x="419918" y="683133"/>
                    <a:pt x="436840" y="667607"/>
                    <a:pt x="453667" y="651510"/>
                  </a:cubicBezTo>
                  <a:cubicBezTo>
                    <a:pt x="462128" y="643033"/>
                    <a:pt x="470304" y="635508"/>
                    <a:pt x="478860" y="626269"/>
                  </a:cubicBezTo>
                  <a:cubicBezTo>
                    <a:pt x="487702" y="616839"/>
                    <a:pt x="495688" y="607409"/>
                    <a:pt x="503388" y="597884"/>
                  </a:cubicBezTo>
                  <a:cubicBezTo>
                    <a:pt x="533715" y="559784"/>
                    <a:pt x="558813" y="521017"/>
                    <a:pt x="582580" y="481775"/>
                  </a:cubicBezTo>
                  <a:cubicBezTo>
                    <a:pt x="606347" y="442532"/>
                    <a:pt x="628213" y="402907"/>
                    <a:pt x="649413" y="362998"/>
                  </a:cubicBezTo>
                  <a:cubicBezTo>
                    <a:pt x="691624" y="282892"/>
                    <a:pt x="730317" y="202787"/>
                    <a:pt x="767298" y="119444"/>
                  </a:cubicBezTo>
                  <a:lnTo>
                    <a:pt x="796009" y="54769"/>
                  </a:lnTo>
                  <a:lnTo>
                    <a:pt x="661772" y="0"/>
                  </a:lnTo>
                  <a:lnTo>
                    <a:pt x="636389" y="66103"/>
                  </a:lnTo>
                  <a:close/>
                </a:path>
              </a:pathLst>
            </a:custGeom>
            <a:solidFill>
              <a:srgbClr val="EFBC9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457B2987-FEE6-31E6-16DE-D0AB319B243D}"/>
                </a:ext>
              </a:extLst>
            </p:cNvPr>
            <p:cNvSpPr/>
            <p:nvPr/>
          </p:nvSpPr>
          <p:spPr>
            <a:xfrm>
              <a:off x="4243690" y="3430745"/>
              <a:ext cx="660909" cy="950462"/>
            </a:xfrm>
            <a:custGeom>
              <a:avLst/>
              <a:gdLst>
                <a:gd name="connsiteX0" fmla="*/ 0 w 660909"/>
                <a:gd name="connsiteY0" fmla="*/ 734722 h 950462"/>
                <a:gd name="connsiteX1" fmla="*/ 154201 w 660909"/>
                <a:gd name="connsiteY1" fmla="*/ 950463 h 950462"/>
                <a:gd name="connsiteX2" fmla="*/ 451766 w 660909"/>
                <a:gd name="connsiteY2" fmla="*/ 576797 h 950462"/>
                <a:gd name="connsiteX3" fmla="*/ 606633 w 660909"/>
                <a:gd name="connsiteY3" fmla="*/ 17775 h 950462"/>
                <a:gd name="connsiteX4" fmla="*/ 241284 w 660909"/>
                <a:gd name="connsiteY4" fmla="*/ 518218 h 950462"/>
                <a:gd name="connsiteX5" fmla="*/ 0 w 660909"/>
                <a:gd name="connsiteY5" fmla="*/ 734722 h 950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909" h="950462">
                  <a:moveTo>
                    <a:pt x="0" y="734722"/>
                  </a:moveTo>
                  <a:lnTo>
                    <a:pt x="154201" y="950463"/>
                  </a:lnTo>
                  <a:cubicBezTo>
                    <a:pt x="154201" y="950463"/>
                    <a:pt x="352324" y="721672"/>
                    <a:pt x="451766" y="576797"/>
                  </a:cubicBezTo>
                  <a:cubicBezTo>
                    <a:pt x="576781" y="394584"/>
                    <a:pt x="750471" y="109691"/>
                    <a:pt x="606633" y="17775"/>
                  </a:cubicBezTo>
                  <a:cubicBezTo>
                    <a:pt x="418682" y="-102240"/>
                    <a:pt x="312966" y="421254"/>
                    <a:pt x="241284" y="518218"/>
                  </a:cubicBezTo>
                  <a:cubicBezTo>
                    <a:pt x="183292" y="596609"/>
                    <a:pt x="0" y="734722"/>
                    <a:pt x="0" y="734722"/>
                  </a:cubicBezTo>
                  <a:close/>
                </a:path>
              </a:pathLst>
            </a:custGeom>
            <a:solidFill>
              <a:srgbClr val="E95E4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19750C2C-B54A-44B7-FDBD-84BE8C1732C7}"/>
                </a:ext>
              </a:extLst>
            </p:cNvPr>
            <p:cNvSpPr/>
            <p:nvPr/>
          </p:nvSpPr>
          <p:spPr>
            <a:xfrm>
              <a:off x="4478034" y="3377559"/>
              <a:ext cx="617474" cy="940022"/>
            </a:xfrm>
            <a:custGeom>
              <a:avLst/>
              <a:gdLst>
                <a:gd name="connsiteX0" fmla="*/ 380750 w 617474"/>
                <a:gd name="connsiteY0" fmla="*/ 0 h 940022"/>
                <a:gd name="connsiteX1" fmla="*/ 207630 w 617474"/>
                <a:gd name="connsiteY1" fmla="*/ 25336 h 940022"/>
                <a:gd name="connsiteX2" fmla="*/ 139275 w 617474"/>
                <a:gd name="connsiteY2" fmla="*/ 471297 h 940022"/>
                <a:gd name="connsiteX3" fmla="*/ 0 w 617474"/>
                <a:gd name="connsiteY3" fmla="*/ 929164 h 940022"/>
                <a:gd name="connsiteX4" fmla="*/ 615759 w 617474"/>
                <a:gd name="connsiteY4" fmla="*/ 940022 h 940022"/>
                <a:gd name="connsiteX5" fmla="*/ 380655 w 617474"/>
                <a:gd name="connsiteY5" fmla="*/ 0 h 940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17474" h="940022">
                  <a:moveTo>
                    <a:pt x="380750" y="0"/>
                  </a:moveTo>
                  <a:cubicBezTo>
                    <a:pt x="380750" y="0"/>
                    <a:pt x="294237" y="76009"/>
                    <a:pt x="207630" y="25336"/>
                  </a:cubicBezTo>
                  <a:cubicBezTo>
                    <a:pt x="207630" y="25336"/>
                    <a:pt x="178063" y="342043"/>
                    <a:pt x="139275" y="471297"/>
                  </a:cubicBezTo>
                  <a:cubicBezTo>
                    <a:pt x="100583" y="600551"/>
                    <a:pt x="0" y="929164"/>
                    <a:pt x="0" y="929164"/>
                  </a:cubicBezTo>
                  <a:lnTo>
                    <a:pt x="615759" y="940022"/>
                  </a:lnTo>
                  <a:cubicBezTo>
                    <a:pt x="632586" y="650843"/>
                    <a:pt x="523543" y="322421"/>
                    <a:pt x="380655" y="0"/>
                  </a:cubicBezTo>
                  <a:close/>
                </a:path>
              </a:pathLst>
            </a:custGeom>
            <a:solidFill>
              <a:srgbClr val="76D3F4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642E1B00-0F28-B35D-1D5A-B520A4249046}"/>
                </a:ext>
              </a:extLst>
            </p:cNvPr>
            <p:cNvSpPr/>
            <p:nvPr/>
          </p:nvSpPr>
          <p:spPr>
            <a:xfrm>
              <a:off x="4781017" y="3470332"/>
              <a:ext cx="407749" cy="1147095"/>
            </a:xfrm>
            <a:custGeom>
              <a:avLst/>
              <a:gdLst>
                <a:gd name="connsiteX0" fmla="*/ 36126 w 407749"/>
                <a:gd name="connsiteY0" fmla="*/ 132207 h 1147095"/>
                <a:gd name="connsiteX1" fmla="*/ 160951 w 407749"/>
                <a:gd name="connsiteY1" fmla="*/ 359473 h 1147095"/>
                <a:gd name="connsiteX2" fmla="*/ 216186 w 407749"/>
                <a:gd name="connsiteY2" fmla="*/ 475774 h 1147095"/>
                <a:gd name="connsiteX3" fmla="*/ 260203 w 407749"/>
                <a:gd name="connsiteY3" fmla="*/ 592169 h 1147095"/>
                <a:gd name="connsiteX4" fmla="*/ 267333 w 407749"/>
                <a:gd name="connsiteY4" fmla="*/ 620173 h 1147095"/>
                <a:gd name="connsiteX5" fmla="*/ 273512 w 407749"/>
                <a:gd name="connsiteY5" fmla="*/ 651034 h 1147095"/>
                <a:gd name="connsiteX6" fmla="*/ 283875 w 407749"/>
                <a:gd name="connsiteY6" fmla="*/ 714375 h 1147095"/>
                <a:gd name="connsiteX7" fmla="*/ 300227 w 407749"/>
                <a:gd name="connsiteY7" fmla="*/ 843629 h 1147095"/>
                <a:gd name="connsiteX8" fmla="*/ 323138 w 407749"/>
                <a:gd name="connsiteY8" fmla="*/ 1104995 h 1147095"/>
                <a:gd name="connsiteX9" fmla="*/ 325990 w 407749"/>
                <a:gd name="connsiteY9" fmla="*/ 1147096 h 1147095"/>
                <a:gd name="connsiteX10" fmla="*/ 407749 w 407749"/>
                <a:gd name="connsiteY10" fmla="*/ 1144143 h 1147095"/>
                <a:gd name="connsiteX11" fmla="*/ 407274 w 407749"/>
                <a:gd name="connsiteY11" fmla="*/ 1101947 h 1147095"/>
                <a:gd name="connsiteX12" fmla="*/ 399098 w 407749"/>
                <a:gd name="connsiteY12" fmla="*/ 835628 h 1147095"/>
                <a:gd name="connsiteX13" fmla="*/ 389781 w 407749"/>
                <a:gd name="connsiteY13" fmla="*/ 701802 h 1147095"/>
                <a:gd name="connsiteX14" fmla="*/ 382651 w 407749"/>
                <a:gd name="connsiteY14" fmla="*/ 634175 h 1147095"/>
                <a:gd name="connsiteX15" fmla="*/ 377802 w 407749"/>
                <a:gd name="connsiteY15" fmla="*/ 599884 h 1147095"/>
                <a:gd name="connsiteX16" fmla="*/ 370482 w 407749"/>
                <a:gd name="connsiteY16" fmla="*/ 563404 h 1147095"/>
                <a:gd name="connsiteX17" fmla="*/ 328082 w 407749"/>
                <a:gd name="connsiteY17" fmla="*/ 430244 h 1147095"/>
                <a:gd name="connsiteX18" fmla="*/ 276364 w 407749"/>
                <a:gd name="connsiteY18" fmla="*/ 304895 h 1147095"/>
                <a:gd name="connsiteX19" fmla="*/ 159050 w 407749"/>
                <a:gd name="connsiteY19" fmla="*/ 62675 h 1147095"/>
                <a:gd name="connsiteX20" fmla="*/ 126156 w 407749"/>
                <a:gd name="connsiteY20" fmla="*/ 0 h 1147095"/>
                <a:gd name="connsiteX21" fmla="*/ 0 w 407749"/>
                <a:gd name="connsiteY21" fmla="*/ 71533 h 1147095"/>
                <a:gd name="connsiteX22" fmla="*/ 36031 w 407749"/>
                <a:gd name="connsiteY22" fmla="*/ 132493 h 1147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07749" h="1147095">
                  <a:moveTo>
                    <a:pt x="36126" y="132207"/>
                  </a:moveTo>
                  <a:cubicBezTo>
                    <a:pt x="79667" y="205835"/>
                    <a:pt x="122068" y="282702"/>
                    <a:pt x="160951" y="359473"/>
                  </a:cubicBezTo>
                  <a:cubicBezTo>
                    <a:pt x="180345" y="397955"/>
                    <a:pt x="199074" y="436817"/>
                    <a:pt x="216186" y="475774"/>
                  </a:cubicBezTo>
                  <a:cubicBezTo>
                    <a:pt x="233203" y="514636"/>
                    <a:pt x="248890" y="554069"/>
                    <a:pt x="260203" y="592169"/>
                  </a:cubicBezTo>
                  <a:cubicBezTo>
                    <a:pt x="262960" y="601694"/>
                    <a:pt x="265336" y="610838"/>
                    <a:pt x="267333" y="620173"/>
                  </a:cubicBezTo>
                  <a:lnTo>
                    <a:pt x="273512" y="651034"/>
                  </a:lnTo>
                  <a:cubicBezTo>
                    <a:pt x="277220" y="671989"/>
                    <a:pt x="280737" y="693039"/>
                    <a:pt x="283875" y="714375"/>
                  </a:cubicBezTo>
                  <a:cubicBezTo>
                    <a:pt x="290149" y="757047"/>
                    <a:pt x="295473" y="800291"/>
                    <a:pt x="300227" y="843629"/>
                  </a:cubicBezTo>
                  <a:cubicBezTo>
                    <a:pt x="309543" y="930307"/>
                    <a:pt x="317149" y="1017937"/>
                    <a:pt x="323138" y="1104995"/>
                  </a:cubicBezTo>
                  <a:lnTo>
                    <a:pt x="325990" y="1147096"/>
                  </a:lnTo>
                  <a:lnTo>
                    <a:pt x="407749" y="1144143"/>
                  </a:lnTo>
                  <a:lnTo>
                    <a:pt x="407274" y="1101947"/>
                  </a:lnTo>
                  <a:cubicBezTo>
                    <a:pt x="406228" y="1012888"/>
                    <a:pt x="403661" y="924592"/>
                    <a:pt x="399098" y="835628"/>
                  </a:cubicBezTo>
                  <a:cubicBezTo>
                    <a:pt x="396721" y="791147"/>
                    <a:pt x="393774" y="746665"/>
                    <a:pt x="389781" y="701802"/>
                  </a:cubicBezTo>
                  <a:cubicBezTo>
                    <a:pt x="387785" y="679418"/>
                    <a:pt x="385313" y="656844"/>
                    <a:pt x="382651" y="634175"/>
                  </a:cubicBezTo>
                  <a:lnTo>
                    <a:pt x="377802" y="599884"/>
                  </a:lnTo>
                  <a:cubicBezTo>
                    <a:pt x="375806" y="587597"/>
                    <a:pt x="373239" y="575120"/>
                    <a:pt x="370482" y="563404"/>
                  </a:cubicBezTo>
                  <a:cubicBezTo>
                    <a:pt x="359169" y="516350"/>
                    <a:pt x="344148" y="472916"/>
                    <a:pt x="328082" y="430244"/>
                  </a:cubicBezTo>
                  <a:cubicBezTo>
                    <a:pt x="311920" y="387572"/>
                    <a:pt x="294522" y="346043"/>
                    <a:pt x="276364" y="304895"/>
                  </a:cubicBezTo>
                  <a:cubicBezTo>
                    <a:pt x="239763" y="222599"/>
                    <a:pt x="201165" y="142875"/>
                    <a:pt x="159050" y="62675"/>
                  </a:cubicBezTo>
                  <a:lnTo>
                    <a:pt x="126156" y="0"/>
                  </a:lnTo>
                  <a:lnTo>
                    <a:pt x="0" y="71533"/>
                  </a:lnTo>
                  <a:lnTo>
                    <a:pt x="36031" y="132493"/>
                  </a:lnTo>
                  <a:close/>
                </a:path>
              </a:pathLst>
            </a:custGeom>
            <a:solidFill>
              <a:srgbClr val="F4CAAB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7790F8E6-F34F-4D48-E4AB-BF22735A1D74}"/>
                </a:ext>
              </a:extLst>
            </p:cNvPr>
            <p:cNvSpPr/>
            <p:nvPr/>
          </p:nvSpPr>
          <p:spPr>
            <a:xfrm>
              <a:off x="4443999" y="3340601"/>
              <a:ext cx="684256" cy="1013901"/>
            </a:xfrm>
            <a:custGeom>
              <a:avLst/>
              <a:gdLst>
                <a:gd name="connsiteX0" fmla="*/ 436555 w 684256"/>
                <a:gd name="connsiteY0" fmla="*/ 0 h 1013901"/>
                <a:gd name="connsiteX1" fmla="*/ 676033 w 684256"/>
                <a:gd name="connsiteY1" fmla="*/ 931164 h 1013901"/>
                <a:gd name="connsiteX2" fmla="*/ 360690 w 684256"/>
                <a:gd name="connsiteY2" fmla="*/ 1012698 h 1013901"/>
                <a:gd name="connsiteX3" fmla="*/ 0 w 684256"/>
                <a:gd name="connsiteY3" fmla="*/ 952595 h 1013901"/>
                <a:gd name="connsiteX4" fmla="*/ 233583 w 684256"/>
                <a:gd name="connsiteY4" fmla="*/ 51340 h 1013901"/>
                <a:gd name="connsiteX5" fmla="*/ 436555 w 684256"/>
                <a:gd name="connsiteY5" fmla="*/ 0 h 10139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4256" h="1013901">
                  <a:moveTo>
                    <a:pt x="436555" y="0"/>
                  </a:moveTo>
                  <a:cubicBezTo>
                    <a:pt x="436555" y="0"/>
                    <a:pt x="737257" y="450533"/>
                    <a:pt x="676033" y="931164"/>
                  </a:cubicBezTo>
                  <a:cubicBezTo>
                    <a:pt x="676033" y="931164"/>
                    <a:pt x="701891" y="1025557"/>
                    <a:pt x="360690" y="1012698"/>
                  </a:cubicBezTo>
                  <a:cubicBezTo>
                    <a:pt x="19489" y="999839"/>
                    <a:pt x="0" y="952595"/>
                    <a:pt x="0" y="952595"/>
                  </a:cubicBezTo>
                  <a:cubicBezTo>
                    <a:pt x="107998" y="694658"/>
                    <a:pt x="191943" y="402812"/>
                    <a:pt x="233583" y="51340"/>
                  </a:cubicBezTo>
                  <a:cubicBezTo>
                    <a:pt x="233583" y="51340"/>
                    <a:pt x="361165" y="56007"/>
                    <a:pt x="436555" y="0"/>
                  </a:cubicBezTo>
                  <a:close/>
                </a:path>
              </a:pathLst>
            </a:custGeom>
            <a:solidFill>
              <a:srgbClr val="E95E4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53C40B1E-6968-7D5D-F99E-718FFA7B738E}"/>
                </a:ext>
              </a:extLst>
            </p:cNvPr>
            <p:cNvSpPr/>
            <p:nvPr/>
          </p:nvSpPr>
          <p:spPr>
            <a:xfrm>
              <a:off x="4764492" y="3452390"/>
              <a:ext cx="467436" cy="952820"/>
            </a:xfrm>
            <a:custGeom>
              <a:avLst/>
              <a:gdLst>
                <a:gd name="connsiteX0" fmla="*/ 203431 w 467436"/>
                <a:gd name="connsiteY0" fmla="*/ 931770 h 952820"/>
                <a:gd name="connsiteX1" fmla="*/ 467436 w 467436"/>
                <a:gd name="connsiteY1" fmla="*/ 952821 h 952820"/>
                <a:gd name="connsiteX2" fmla="*/ 397466 w 467436"/>
                <a:gd name="connsiteY2" fmla="*/ 484476 h 952820"/>
                <a:gd name="connsiteX3" fmla="*/ 70905 w 467436"/>
                <a:gd name="connsiteY3" fmla="*/ 5464 h 952820"/>
                <a:gd name="connsiteX4" fmla="*/ 217121 w 467436"/>
                <a:gd name="connsiteY4" fmla="*/ 608016 h 952820"/>
                <a:gd name="connsiteX5" fmla="*/ 203431 w 467436"/>
                <a:gd name="connsiteY5" fmla="*/ 931866 h 952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7436" h="952820">
                  <a:moveTo>
                    <a:pt x="203431" y="931770"/>
                  </a:moveTo>
                  <a:lnTo>
                    <a:pt x="467436" y="952821"/>
                  </a:lnTo>
                  <a:cubicBezTo>
                    <a:pt x="467436" y="952821"/>
                    <a:pt x="443954" y="654117"/>
                    <a:pt x="397466" y="484476"/>
                  </a:cubicBezTo>
                  <a:cubicBezTo>
                    <a:pt x="339093" y="271307"/>
                    <a:pt x="233758" y="-45495"/>
                    <a:pt x="70905" y="5464"/>
                  </a:cubicBezTo>
                  <a:cubicBezTo>
                    <a:pt x="-141858" y="72044"/>
                    <a:pt x="189361" y="490477"/>
                    <a:pt x="217121" y="608016"/>
                  </a:cubicBezTo>
                  <a:cubicBezTo>
                    <a:pt x="239557" y="702980"/>
                    <a:pt x="203431" y="931866"/>
                    <a:pt x="203431" y="931866"/>
                  </a:cubicBezTo>
                  <a:close/>
                </a:path>
              </a:pathLst>
            </a:custGeom>
            <a:solidFill>
              <a:srgbClr val="E95E4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52202920-B1A9-AC32-83F7-DA0CBD5843F3}"/>
                </a:ext>
              </a:extLst>
            </p:cNvPr>
            <p:cNvSpPr/>
            <p:nvPr/>
          </p:nvSpPr>
          <p:spPr>
            <a:xfrm>
              <a:off x="5122357" y="4575146"/>
              <a:ext cx="118020" cy="278459"/>
            </a:xfrm>
            <a:custGeom>
              <a:avLst/>
              <a:gdLst>
                <a:gd name="connsiteX0" fmla="*/ 83047 w 118020"/>
                <a:gd name="connsiteY0" fmla="*/ 278025 h 278459"/>
                <a:gd name="connsiteX1" fmla="*/ 111662 w 118020"/>
                <a:gd name="connsiteY1" fmla="*/ 116386 h 278459"/>
                <a:gd name="connsiteX2" fmla="*/ 23819 w 118020"/>
                <a:gd name="connsiteY2" fmla="*/ 562 h 278459"/>
                <a:gd name="connsiteX3" fmla="*/ 83047 w 118020"/>
                <a:gd name="connsiteY3" fmla="*/ 278025 h 278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8020" h="278459">
                  <a:moveTo>
                    <a:pt x="83047" y="278025"/>
                  </a:moveTo>
                  <a:cubicBezTo>
                    <a:pt x="110807" y="269643"/>
                    <a:pt x="128014" y="201159"/>
                    <a:pt x="111662" y="116386"/>
                  </a:cubicBezTo>
                  <a:cubicBezTo>
                    <a:pt x="96546" y="38281"/>
                    <a:pt x="52434" y="-5534"/>
                    <a:pt x="23819" y="562"/>
                  </a:cubicBezTo>
                  <a:cubicBezTo>
                    <a:pt x="-40067" y="14183"/>
                    <a:pt x="40075" y="290884"/>
                    <a:pt x="83047" y="278025"/>
                  </a:cubicBezTo>
                  <a:close/>
                </a:path>
              </a:pathLst>
            </a:custGeom>
            <a:solidFill>
              <a:srgbClr val="F4CAAB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BF55FCE5-D057-A3CD-A520-30342780E608}"/>
                </a:ext>
              </a:extLst>
            </p:cNvPr>
            <p:cNvSpPr/>
            <p:nvPr/>
          </p:nvSpPr>
          <p:spPr>
            <a:xfrm>
              <a:off x="3853633" y="4368266"/>
              <a:ext cx="250615" cy="167817"/>
            </a:xfrm>
            <a:custGeom>
              <a:avLst/>
              <a:gdLst>
                <a:gd name="connsiteX0" fmla="*/ 1892 w 250615"/>
                <a:gd name="connsiteY0" fmla="*/ 153340 h 167817"/>
                <a:gd name="connsiteX1" fmla="*/ 163984 w 250615"/>
                <a:gd name="connsiteY1" fmla="*/ 131147 h 167817"/>
                <a:gd name="connsiteX2" fmla="*/ 246884 w 250615"/>
                <a:gd name="connsiteY2" fmla="*/ 11989 h 167817"/>
                <a:gd name="connsiteX3" fmla="*/ 1892 w 250615"/>
                <a:gd name="connsiteY3" fmla="*/ 153340 h 167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0615" h="167817">
                  <a:moveTo>
                    <a:pt x="1892" y="153340"/>
                  </a:moveTo>
                  <a:cubicBezTo>
                    <a:pt x="18339" y="177248"/>
                    <a:pt x="88690" y="172675"/>
                    <a:pt x="163984" y="131147"/>
                  </a:cubicBezTo>
                  <a:cubicBezTo>
                    <a:pt x="233384" y="92856"/>
                    <a:pt x="261429" y="37421"/>
                    <a:pt x="246884" y="11989"/>
                  </a:cubicBezTo>
                  <a:cubicBezTo>
                    <a:pt x="214370" y="-44780"/>
                    <a:pt x="-23491" y="116478"/>
                    <a:pt x="1892" y="153340"/>
                  </a:cubicBezTo>
                  <a:close/>
                </a:path>
              </a:pathLst>
            </a:custGeom>
            <a:solidFill>
              <a:srgbClr val="EFBC9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FB4C215E-3D1D-D7B4-86AA-A5574FAC87CF}"/>
                </a:ext>
              </a:extLst>
            </p:cNvPr>
            <p:cNvSpPr/>
            <p:nvPr/>
          </p:nvSpPr>
          <p:spPr>
            <a:xfrm>
              <a:off x="4102418" y="6011888"/>
              <a:ext cx="364587" cy="129063"/>
            </a:xfrm>
            <a:custGeom>
              <a:avLst/>
              <a:gdLst>
                <a:gd name="connsiteX0" fmla="*/ 14070 w 364587"/>
                <a:gd name="connsiteY0" fmla="*/ 79248 h 129063"/>
                <a:gd name="connsiteX1" fmla="*/ 63696 w 364587"/>
                <a:gd name="connsiteY1" fmla="*/ 70390 h 129063"/>
                <a:gd name="connsiteX2" fmla="*/ 63696 w 364587"/>
                <a:gd name="connsiteY2" fmla="*/ 70390 h 129063"/>
                <a:gd name="connsiteX3" fmla="*/ 245277 w 364587"/>
                <a:gd name="connsiteY3" fmla="*/ 0 h 129063"/>
                <a:gd name="connsiteX4" fmla="*/ 245277 w 364587"/>
                <a:gd name="connsiteY4" fmla="*/ 1429 h 129063"/>
                <a:gd name="connsiteX5" fmla="*/ 285206 w 364587"/>
                <a:gd name="connsiteY5" fmla="*/ 38481 h 129063"/>
                <a:gd name="connsiteX6" fmla="*/ 338539 w 364587"/>
                <a:gd name="connsiteY6" fmla="*/ 31147 h 129063"/>
                <a:gd name="connsiteX7" fmla="*/ 342627 w 364587"/>
                <a:gd name="connsiteY7" fmla="*/ 28575 h 129063"/>
                <a:gd name="connsiteX8" fmla="*/ 364588 w 364587"/>
                <a:gd name="connsiteY8" fmla="*/ 72962 h 129063"/>
                <a:gd name="connsiteX9" fmla="*/ 361641 w 364587"/>
                <a:gd name="connsiteY9" fmla="*/ 95060 h 129063"/>
                <a:gd name="connsiteX10" fmla="*/ 361641 w 364587"/>
                <a:gd name="connsiteY10" fmla="*/ 129064 h 129063"/>
                <a:gd name="connsiteX11" fmla="*/ 0 w 364587"/>
                <a:gd name="connsiteY11" fmla="*/ 129064 h 129063"/>
                <a:gd name="connsiteX12" fmla="*/ 0 w 364587"/>
                <a:gd name="connsiteY12" fmla="*/ 94583 h 129063"/>
                <a:gd name="connsiteX13" fmla="*/ 14070 w 364587"/>
                <a:gd name="connsiteY13" fmla="*/ 79248 h 129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64587" h="129063">
                  <a:moveTo>
                    <a:pt x="14070" y="79248"/>
                  </a:moveTo>
                  <a:lnTo>
                    <a:pt x="63696" y="70390"/>
                  </a:lnTo>
                  <a:lnTo>
                    <a:pt x="63696" y="70390"/>
                  </a:lnTo>
                  <a:cubicBezTo>
                    <a:pt x="63696" y="70390"/>
                    <a:pt x="245277" y="0"/>
                    <a:pt x="245277" y="0"/>
                  </a:cubicBezTo>
                  <a:lnTo>
                    <a:pt x="245277" y="1429"/>
                  </a:lnTo>
                  <a:cubicBezTo>
                    <a:pt x="245277" y="1429"/>
                    <a:pt x="247464" y="32576"/>
                    <a:pt x="285206" y="38481"/>
                  </a:cubicBezTo>
                  <a:cubicBezTo>
                    <a:pt x="312966" y="42767"/>
                    <a:pt x="331029" y="35433"/>
                    <a:pt x="338539" y="31147"/>
                  </a:cubicBezTo>
                  <a:cubicBezTo>
                    <a:pt x="340346" y="29528"/>
                    <a:pt x="341867" y="28575"/>
                    <a:pt x="342627" y="28575"/>
                  </a:cubicBezTo>
                  <a:cubicBezTo>
                    <a:pt x="354796" y="28575"/>
                    <a:pt x="364588" y="48483"/>
                    <a:pt x="364588" y="72962"/>
                  </a:cubicBezTo>
                  <a:cubicBezTo>
                    <a:pt x="364588" y="80963"/>
                    <a:pt x="363542" y="88487"/>
                    <a:pt x="361641" y="95060"/>
                  </a:cubicBezTo>
                  <a:lnTo>
                    <a:pt x="361641" y="129064"/>
                  </a:lnTo>
                  <a:lnTo>
                    <a:pt x="0" y="129064"/>
                  </a:lnTo>
                  <a:lnTo>
                    <a:pt x="0" y="94583"/>
                  </a:lnTo>
                  <a:cubicBezTo>
                    <a:pt x="0" y="86583"/>
                    <a:pt x="6084" y="79915"/>
                    <a:pt x="14070" y="79248"/>
                  </a:cubicBezTo>
                  <a:close/>
                </a:path>
              </a:pathLst>
            </a:custGeom>
            <a:solidFill>
              <a:srgbClr val="03053E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55302573-FB99-0347-99D9-9C54E6A077DD}"/>
                </a:ext>
              </a:extLst>
            </p:cNvPr>
            <p:cNvSpPr/>
            <p:nvPr/>
          </p:nvSpPr>
          <p:spPr>
            <a:xfrm>
              <a:off x="5221945" y="5824286"/>
              <a:ext cx="294617" cy="308569"/>
            </a:xfrm>
            <a:custGeom>
              <a:avLst/>
              <a:gdLst>
                <a:gd name="connsiteX0" fmla="*/ 4088 w 294617"/>
                <a:gd name="connsiteY0" fmla="*/ 262278 h 308569"/>
                <a:gd name="connsiteX1" fmla="*/ 34890 w 294617"/>
                <a:gd name="connsiteY1" fmla="*/ 222273 h 308569"/>
                <a:gd name="connsiteX2" fmla="*/ 34890 w 294617"/>
                <a:gd name="connsiteY2" fmla="*/ 222273 h 308569"/>
                <a:gd name="connsiteX3" fmla="*/ 121783 w 294617"/>
                <a:gd name="connsiteY3" fmla="*/ 47775 h 308569"/>
                <a:gd name="connsiteX4" fmla="*/ 122734 w 294617"/>
                <a:gd name="connsiteY4" fmla="*/ 48823 h 308569"/>
                <a:gd name="connsiteX5" fmla="*/ 177113 w 294617"/>
                <a:gd name="connsiteY5" fmla="*/ 49299 h 308569"/>
                <a:gd name="connsiteX6" fmla="*/ 211718 w 294617"/>
                <a:gd name="connsiteY6" fmla="*/ 7865 h 308569"/>
                <a:gd name="connsiteX7" fmla="*/ 213049 w 294617"/>
                <a:gd name="connsiteY7" fmla="*/ 3198 h 308569"/>
                <a:gd name="connsiteX8" fmla="*/ 259062 w 294617"/>
                <a:gd name="connsiteY8" fmla="*/ 21200 h 308569"/>
                <a:gd name="connsiteX9" fmla="*/ 271706 w 294617"/>
                <a:gd name="connsiteY9" fmla="*/ 39488 h 308569"/>
                <a:gd name="connsiteX10" fmla="*/ 294618 w 294617"/>
                <a:gd name="connsiteY10" fmla="*/ 64634 h 308569"/>
                <a:gd name="connsiteX11" fmla="*/ 27190 w 294617"/>
                <a:gd name="connsiteY11" fmla="*/ 308569 h 308569"/>
                <a:gd name="connsiteX12" fmla="*/ 3993 w 294617"/>
                <a:gd name="connsiteY12" fmla="*/ 283042 h 308569"/>
                <a:gd name="connsiteX13" fmla="*/ 3993 w 294617"/>
                <a:gd name="connsiteY13" fmla="*/ 262183 h 308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94617" h="308569">
                  <a:moveTo>
                    <a:pt x="4088" y="262278"/>
                  </a:moveTo>
                  <a:lnTo>
                    <a:pt x="34890" y="222273"/>
                  </a:lnTo>
                  <a:lnTo>
                    <a:pt x="34890" y="222273"/>
                  </a:lnTo>
                  <a:cubicBezTo>
                    <a:pt x="34890" y="222273"/>
                    <a:pt x="121783" y="47775"/>
                    <a:pt x="121783" y="47775"/>
                  </a:cubicBezTo>
                  <a:lnTo>
                    <a:pt x="122734" y="48823"/>
                  </a:lnTo>
                  <a:cubicBezTo>
                    <a:pt x="122734" y="48823"/>
                    <a:pt x="145265" y="70349"/>
                    <a:pt x="177113" y="49299"/>
                  </a:cubicBezTo>
                  <a:cubicBezTo>
                    <a:pt x="200595" y="33773"/>
                    <a:pt x="208866" y="16152"/>
                    <a:pt x="211718" y="7865"/>
                  </a:cubicBezTo>
                  <a:cubicBezTo>
                    <a:pt x="211908" y="5389"/>
                    <a:pt x="212383" y="3769"/>
                    <a:pt x="213049" y="3198"/>
                  </a:cubicBezTo>
                  <a:cubicBezTo>
                    <a:pt x="221985" y="-4994"/>
                    <a:pt x="242615" y="3102"/>
                    <a:pt x="259062" y="21200"/>
                  </a:cubicBezTo>
                  <a:cubicBezTo>
                    <a:pt x="264481" y="27106"/>
                    <a:pt x="268759" y="33392"/>
                    <a:pt x="271706" y="39488"/>
                  </a:cubicBezTo>
                  <a:lnTo>
                    <a:pt x="294618" y="64634"/>
                  </a:lnTo>
                  <a:lnTo>
                    <a:pt x="27190" y="308569"/>
                  </a:lnTo>
                  <a:lnTo>
                    <a:pt x="3993" y="283042"/>
                  </a:lnTo>
                  <a:cubicBezTo>
                    <a:pt x="-1331" y="277137"/>
                    <a:pt x="-1331" y="268088"/>
                    <a:pt x="3993" y="262183"/>
                  </a:cubicBezTo>
                  <a:close/>
                </a:path>
              </a:pathLst>
            </a:custGeom>
            <a:solidFill>
              <a:srgbClr val="03053E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66" name="Freeform 65">
              <a:extLst>
                <a:ext uri="{FF2B5EF4-FFF2-40B4-BE49-F238E27FC236}">
                  <a16:creationId xmlns:a16="http://schemas.microsoft.com/office/drawing/2014/main" id="{D6E0E0BF-3407-DA39-D789-19EFFC5BBCAC}"/>
                </a:ext>
              </a:extLst>
            </p:cNvPr>
            <p:cNvSpPr/>
            <p:nvPr/>
          </p:nvSpPr>
          <p:spPr>
            <a:xfrm>
              <a:off x="4603810" y="2753480"/>
              <a:ext cx="800159" cy="1020903"/>
            </a:xfrm>
            <a:custGeom>
              <a:avLst/>
              <a:gdLst>
                <a:gd name="connsiteX0" fmla="*/ 181391 w 800159"/>
                <a:gd name="connsiteY0" fmla="*/ 0 h 1020903"/>
                <a:gd name="connsiteX1" fmla="*/ 273988 w 800159"/>
                <a:gd name="connsiteY1" fmla="*/ 19431 h 1020903"/>
                <a:gd name="connsiteX2" fmla="*/ 402996 w 800159"/>
                <a:gd name="connsiteY2" fmla="*/ 247745 h 1020903"/>
                <a:gd name="connsiteX3" fmla="*/ 474487 w 800159"/>
                <a:gd name="connsiteY3" fmla="*/ 566261 h 1020903"/>
                <a:gd name="connsiteX4" fmla="*/ 798101 w 800159"/>
                <a:gd name="connsiteY4" fmla="*/ 859917 h 1020903"/>
                <a:gd name="connsiteX5" fmla="*/ 420964 w 800159"/>
                <a:gd name="connsiteY5" fmla="*/ 939165 h 1020903"/>
                <a:gd name="connsiteX6" fmla="*/ 323613 w 800159"/>
                <a:gd name="connsiteY6" fmla="*/ 668846 h 1020903"/>
                <a:gd name="connsiteX7" fmla="*/ 188426 w 800159"/>
                <a:gd name="connsiteY7" fmla="*/ 566261 h 1020903"/>
                <a:gd name="connsiteX8" fmla="*/ 228450 w 800159"/>
                <a:gd name="connsiteY8" fmla="*/ 311658 h 1020903"/>
                <a:gd name="connsiteX9" fmla="*/ 167511 w 800159"/>
                <a:gd name="connsiteY9" fmla="*/ 244697 h 1020903"/>
                <a:gd name="connsiteX10" fmla="*/ 0 w 800159"/>
                <a:gd name="connsiteY10" fmla="*/ 104870 h 1020903"/>
                <a:gd name="connsiteX11" fmla="*/ 181391 w 800159"/>
                <a:gd name="connsiteY11" fmla="*/ 0 h 1020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00159" h="1020903">
                  <a:moveTo>
                    <a:pt x="181391" y="0"/>
                  </a:moveTo>
                  <a:cubicBezTo>
                    <a:pt x="217897" y="0"/>
                    <a:pt x="242900" y="3239"/>
                    <a:pt x="273988" y="19431"/>
                  </a:cubicBezTo>
                  <a:cubicBezTo>
                    <a:pt x="323994" y="45339"/>
                    <a:pt x="389876" y="107347"/>
                    <a:pt x="402996" y="247745"/>
                  </a:cubicBezTo>
                  <a:cubicBezTo>
                    <a:pt x="415164" y="378714"/>
                    <a:pt x="362877" y="442817"/>
                    <a:pt x="474487" y="566261"/>
                  </a:cubicBezTo>
                  <a:cubicBezTo>
                    <a:pt x="600073" y="661797"/>
                    <a:pt x="823959" y="645509"/>
                    <a:pt x="798101" y="859917"/>
                  </a:cubicBezTo>
                  <a:cubicBezTo>
                    <a:pt x="772242" y="1074325"/>
                    <a:pt x="488462" y="1046321"/>
                    <a:pt x="420964" y="939165"/>
                  </a:cubicBezTo>
                  <a:cubicBezTo>
                    <a:pt x="353465" y="832009"/>
                    <a:pt x="361070" y="736378"/>
                    <a:pt x="323613" y="668846"/>
                  </a:cubicBezTo>
                  <a:cubicBezTo>
                    <a:pt x="286156" y="601313"/>
                    <a:pt x="220939" y="640842"/>
                    <a:pt x="188426" y="566261"/>
                  </a:cubicBezTo>
                  <a:cubicBezTo>
                    <a:pt x="150208" y="496062"/>
                    <a:pt x="216566" y="338709"/>
                    <a:pt x="228450" y="311658"/>
                  </a:cubicBezTo>
                  <a:cubicBezTo>
                    <a:pt x="220464" y="285274"/>
                    <a:pt x="210102" y="256318"/>
                    <a:pt x="167511" y="244697"/>
                  </a:cubicBezTo>
                  <a:cubicBezTo>
                    <a:pt x="75960" y="219647"/>
                    <a:pt x="0" y="132874"/>
                    <a:pt x="0" y="104870"/>
                  </a:cubicBezTo>
                  <a:cubicBezTo>
                    <a:pt x="0" y="76867"/>
                    <a:pt x="83660" y="0"/>
                    <a:pt x="181391" y="0"/>
                  </a:cubicBezTo>
                  <a:close/>
                </a:path>
              </a:pathLst>
            </a:custGeom>
            <a:solidFill>
              <a:srgbClr val="03053E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67" name="Freeform 66">
              <a:extLst>
                <a:ext uri="{FF2B5EF4-FFF2-40B4-BE49-F238E27FC236}">
                  <a16:creationId xmlns:a16="http://schemas.microsoft.com/office/drawing/2014/main" id="{2B6C077A-E50C-57E3-DDBB-3CC5EAC20C63}"/>
                </a:ext>
              </a:extLst>
            </p:cNvPr>
            <p:cNvSpPr/>
            <p:nvPr/>
          </p:nvSpPr>
          <p:spPr>
            <a:xfrm>
              <a:off x="4783947" y="2992248"/>
              <a:ext cx="72329" cy="81772"/>
            </a:xfrm>
            <a:custGeom>
              <a:avLst/>
              <a:gdLst>
                <a:gd name="connsiteX0" fmla="*/ 4296 w 72329"/>
                <a:gd name="connsiteY0" fmla="*/ 26599 h 81772"/>
                <a:gd name="connsiteX1" fmla="*/ 19031 w 72329"/>
                <a:gd name="connsiteY1" fmla="*/ 79177 h 81772"/>
                <a:gd name="connsiteX2" fmla="*/ 67992 w 72329"/>
                <a:gd name="connsiteY2" fmla="*/ 55174 h 81772"/>
                <a:gd name="connsiteX3" fmla="*/ 53256 w 72329"/>
                <a:gd name="connsiteY3" fmla="*/ 2596 h 81772"/>
                <a:gd name="connsiteX4" fmla="*/ 4296 w 72329"/>
                <a:gd name="connsiteY4" fmla="*/ 26599 h 81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329" h="81772">
                  <a:moveTo>
                    <a:pt x="4296" y="26599"/>
                  </a:moveTo>
                  <a:cubicBezTo>
                    <a:pt x="-5116" y="47744"/>
                    <a:pt x="1444" y="71271"/>
                    <a:pt x="19031" y="79177"/>
                  </a:cubicBezTo>
                  <a:cubicBezTo>
                    <a:pt x="36619" y="87082"/>
                    <a:pt x="58580" y="76319"/>
                    <a:pt x="67992" y="55174"/>
                  </a:cubicBezTo>
                  <a:cubicBezTo>
                    <a:pt x="77498" y="34028"/>
                    <a:pt x="70844" y="10501"/>
                    <a:pt x="53256" y="2596"/>
                  </a:cubicBezTo>
                  <a:cubicBezTo>
                    <a:pt x="35668" y="-5310"/>
                    <a:pt x="13707" y="5453"/>
                    <a:pt x="4296" y="26599"/>
                  </a:cubicBezTo>
                  <a:close/>
                </a:path>
              </a:pathLst>
            </a:custGeom>
            <a:solidFill>
              <a:srgbClr val="F4CAAB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68" name="Freeform 67">
              <a:extLst>
                <a:ext uri="{FF2B5EF4-FFF2-40B4-BE49-F238E27FC236}">
                  <a16:creationId xmlns:a16="http://schemas.microsoft.com/office/drawing/2014/main" id="{9D36621B-75B9-912C-3D97-961C385E710C}"/>
                </a:ext>
              </a:extLst>
            </p:cNvPr>
            <p:cNvSpPr/>
            <p:nvPr/>
          </p:nvSpPr>
          <p:spPr>
            <a:xfrm>
              <a:off x="3927406" y="4351133"/>
              <a:ext cx="138978" cy="60050"/>
            </a:xfrm>
            <a:custGeom>
              <a:avLst/>
              <a:gdLst>
                <a:gd name="connsiteX0" fmla="*/ 181 w 138978"/>
                <a:gd name="connsiteY0" fmla="*/ 54268 h 60050"/>
                <a:gd name="connsiteX1" fmla="*/ 66254 w 138978"/>
                <a:gd name="connsiteY1" fmla="*/ 6357 h 60050"/>
                <a:gd name="connsiteX2" fmla="*/ 138601 w 138978"/>
                <a:gd name="connsiteY2" fmla="*/ 13311 h 60050"/>
                <a:gd name="connsiteX3" fmla="*/ 181 w 138978"/>
                <a:gd name="connsiteY3" fmla="*/ 54268 h 6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978" h="60050">
                  <a:moveTo>
                    <a:pt x="181" y="54268"/>
                  </a:moveTo>
                  <a:cubicBezTo>
                    <a:pt x="-2481" y="41790"/>
                    <a:pt x="24424" y="19502"/>
                    <a:pt x="66254" y="6357"/>
                  </a:cubicBezTo>
                  <a:cubicBezTo>
                    <a:pt x="104852" y="-5739"/>
                    <a:pt x="134703" y="1023"/>
                    <a:pt x="138601" y="13311"/>
                  </a:cubicBezTo>
                  <a:cubicBezTo>
                    <a:pt x="147252" y="40838"/>
                    <a:pt x="4269" y="73509"/>
                    <a:pt x="181" y="54268"/>
                  </a:cubicBezTo>
                  <a:close/>
                </a:path>
              </a:pathLst>
            </a:custGeom>
            <a:solidFill>
              <a:srgbClr val="EFBC9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</p:grpSp>
      <p:grpSp>
        <p:nvGrpSpPr>
          <p:cNvPr id="25" name="Graphic 6">
            <a:extLst>
              <a:ext uri="{FF2B5EF4-FFF2-40B4-BE49-F238E27FC236}">
                <a16:creationId xmlns:a16="http://schemas.microsoft.com/office/drawing/2014/main" id="{2A99E74B-3307-029B-7DF8-FAAAE833FA50}"/>
              </a:ext>
            </a:extLst>
          </p:cNvPr>
          <p:cNvGrpSpPr/>
          <p:nvPr/>
        </p:nvGrpSpPr>
        <p:grpSpPr>
          <a:xfrm>
            <a:off x="226522" y="2282723"/>
            <a:ext cx="1940565" cy="3359238"/>
            <a:chOff x="387479" y="2748540"/>
            <a:chExt cx="2042079" cy="3534965"/>
          </a:xfrm>
        </p:grpSpPr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C993EBA1-6A18-C9F6-1788-FB52F04DD906}"/>
                </a:ext>
              </a:extLst>
            </p:cNvPr>
            <p:cNvSpPr/>
            <p:nvPr/>
          </p:nvSpPr>
          <p:spPr>
            <a:xfrm>
              <a:off x="1275354" y="3116052"/>
              <a:ext cx="166999" cy="319562"/>
            </a:xfrm>
            <a:custGeom>
              <a:avLst/>
              <a:gdLst>
                <a:gd name="connsiteX0" fmla="*/ 167000 w 166999"/>
                <a:gd name="connsiteY0" fmla="*/ 319562 h 319562"/>
                <a:gd name="connsiteX1" fmla="*/ 0 w 166999"/>
                <a:gd name="connsiteY1" fmla="*/ 319562 h 319562"/>
                <a:gd name="connsiteX2" fmla="*/ 0 w 166999"/>
                <a:gd name="connsiteY2" fmla="*/ 0 h 319562"/>
                <a:gd name="connsiteX3" fmla="*/ 102045 w 166999"/>
                <a:gd name="connsiteY3" fmla="*/ 0 h 319562"/>
                <a:gd name="connsiteX4" fmla="*/ 167000 w 166999"/>
                <a:gd name="connsiteY4" fmla="*/ 319562 h 319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6999" h="319562">
                  <a:moveTo>
                    <a:pt x="167000" y="319562"/>
                  </a:moveTo>
                  <a:lnTo>
                    <a:pt x="0" y="319562"/>
                  </a:lnTo>
                  <a:lnTo>
                    <a:pt x="0" y="0"/>
                  </a:lnTo>
                  <a:lnTo>
                    <a:pt x="102045" y="0"/>
                  </a:lnTo>
                  <a:lnTo>
                    <a:pt x="167000" y="319562"/>
                  </a:lnTo>
                  <a:close/>
                </a:path>
              </a:pathLst>
            </a:custGeom>
            <a:solidFill>
              <a:srgbClr val="EFBC9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B8A57F39-6141-F3CF-1EA4-ABA33D2C6C46}"/>
                </a:ext>
              </a:extLst>
            </p:cNvPr>
            <p:cNvSpPr/>
            <p:nvPr/>
          </p:nvSpPr>
          <p:spPr>
            <a:xfrm>
              <a:off x="1200044" y="2783040"/>
              <a:ext cx="377525" cy="469039"/>
            </a:xfrm>
            <a:custGeom>
              <a:avLst/>
              <a:gdLst>
                <a:gd name="connsiteX0" fmla="*/ 365562 w 377525"/>
                <a:gd name="connsiteY0" fmla="*/ 171233 h 469039"/>
                <a:gd name="connsiteX1" fmla="*/ 293760 w 377525"/>
                <a:gd name="connsiteY1" fmla="*/ 463388 h 469039"/>
                <a:gd name="connsiteX2" fmla="*/ 31753 w 377525"/>
                <a:gd name="connsiteY2" fmla="*/ 289427 h 469039"/>
                <a:gd name="connsiteX3" fmla="*/ 109927 w 377525"/>
                <a:gd name="connsiteY3" fmla="*/ 12880 h 469039"/>
                <a:gd name="connsiteX4" fmla="*/ 365562 w 377525"/>
                <a:gd name="connsiteY4" fmla="*/ 171233 h 469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7525" h="469039">
                  <a:moveTo>
                    <a:pt x="365562" y="171233"/>
                  </a:moveTo>
                  <a:cubicBezTo>
                    <a:pt x="393807" y="302370"/>
                    <a:pt x="372885" y="434648"/>
                    <a:pt x="293760" y="463388"/>
                  </a:cubicBezTo>
                  <a:cubicBezTo>
                    <a:pt x="219485" y="490320"/>
                    <a:pt x="90716" y="419137"/>
                    <a:pt x="31753" y="289427"/>
                  </a:cubicBezTo>
                  <a:cubicBezTo>
                    <a:pt x="-30254" y="152866"/>
                    <a:pt x="-11" y="50850"/>
                    <a:pt x="109927" y="12880"/>
                  </a:cubicBezTo>
                  <a:cubicBezTo>
                    <a:pt x="226712" y="-27470"/>
                    <a:pt x="334654" y="27440"/>
                    <a:pt x="365562" y="171233"/>
                  </a:cubicBezTo>
                  <a:close/>
                </a:path>
              </a:pathLst>
            </a:custGeom>
            <a:solidFill>
              <a:srgbClr val="F4CAAB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9ED57AE4-898E-A9B6-E4C8-E46F98250C56}"/>
                </a:ext>
              </a:extLst>
            </p:cNvPr>
            <p:cNvSpPr/>
            <p:nvPr/>
          </p:nvSpPr>
          <p:spPr>
            <a:xfrm>
              <a:off x="1151313" y="2748540"/>
              <a:ext cx="421253" cy="385498"/>
            </a:xfrm>
            <a:custGeom>
              <a:avLst/>
              <a:gdLst>
                <a:gd name="connsiteX0" fmla="*/ 181388 w 421253"/>
                <a:gd name="connsiteY0" fmla="*/ 1034 h 385498"/>
                <a:gd name="connsiteX1" fmla="*/ 598 w 421253"/>
                <a:gd name="connsiteY1" fmla="*/ 229524 h 385498"/>
                <a:gd name="connsiteX2" fmla="*/ 116528 w 421253"/>
                <a:gd name="connsiteY2" fmla="*/ 385499 h 385498"/>
                <a:gd name="connsiteX3" fmla="*/ 211155 w 421253"/>
                <a:gd name="connsiteY3" fmla="*/ 265782 h 385498"/>
                <a:gd name="connsiteX4" fmla="*/ 295986 w 421253"/>
                <a:gd name="connsiteY4" fmla="*/ 161672 h 385498"/>
                <a:gd name="connsiteX5" fmla="*/ 421236 w 421253"/>
                <a:gd name="connsiteY5" fmla="*/ 63653 h 385498"/>
                <a:gd name="connsiteX6" fmla="*/ 181483 w 421253"/>
                <a:gd name="connsiteY6" fmla="*/ 1034 h 385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21253" h="385498">
                  <a:moveTo>
                    <a:pt x="181388" y="1034"/>
                  </a:moveTo>
                  <a:cubicBezTo>
                    <a:pt x="59942" y="10551"/>
                    <a:pt x="-7105" y="120656"/>
                    <a:pt x="598" y="229524"/>
                  </a:cubicBezTo>
                  <a:cubicBezTo>
                    <a:pt x="7826" y="331160"/>
                    <a:pt x="116528" y="385499"/>
                    <a:pt x="116528" y="385499"/>
                  </a:cubicBezTo>
                  <a:cubicBezTo>
                    <a:pt x="116528" y="385499"/>
                    <a:pt x="152382" y="282245"/>
                    <a:pt x="211155" y="265782"/>
                  </a:cubicBezTo>
                  <a:cubicBezTo>
                    <a:pt x="293133" y="242847"/>
                    <a:pt x="257660" y="169571"/>
                    <a:pt x="295986" y="161672"/>
                  </a:cubicBezTo>
                  <a:cubicBezTo>
                    <a:pt x="335929" y="153393"/>
                    <a:pt x="422662" y="121703"/>
                    <a:pt x="421236" y="63653"/>
                  </a:cubicBezTo>
                  <a:cubicBezTo>
                    <a:pt x="365030" y="65651"/>
                    <a:pt x="317860" y="-9624"/>
                    <a:pt x="181483" y="1034"/>
                  </a:cubicBezTo>
                  <a:close/>
                </a:path>
              </a:pathLst>
            </a:custGeom>
            <a:solidFill>
              <a:srgbClr val="03053E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9953AA4D-BA37-EB75-5030-DCC39D01491C}"/>
                </a:ext>
              </a:extLst>
            </p:cNvPr>
            <p:cNvSpPr/>
            <p:nvPr/>
          </p:nvSpPr>
          <p:spPr>
            <a:xfrm>
              <a:off x="1274025" y="3008209"/>
              <a:ext cx="75221" cy="84931"/>
            </a:xfrm>
            <a:custGeom>
              <a:avLst/>
              <a:gdLst>
                <a:gd name="connsiteX0" fmla="*/ 70754 w 75221"/>
                <a:gd name="connsiteY0" fmla="*/ 27620 h 84931"/>
                <a:gd name="connsiteX1" fmla="*/ 55442 w 75221"/>
                <a:gd name="connsiteY1" fmla="*/ 82245 h 84931"/>
                <a:gd name="connsiteX2" fmla="*/ 4468 w 75221"/>
                <a:gd name="connsiteY2" fmla="*/ 57311 h 84931"/>
                <a:gd name="connsiteX3" fmla="*/ 19779 w 75221"/>
                <a:gd name="connsiteY3" fmla="*/ 2687 h 84931"/>
                <a:gd name="connsiteX4" fmla="*/ 70754 w 75221"/>
                <a:gd name="connsiteY4" fmla="*/ 27620 h 84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221" h="84931">
                  <a:moveTo>
                    <a:pt x="70754" y="27620"/>
                  </a:moveTo>
                  <a:cubicBezTo>
                    <a:pt x="80549" y="49603"/>
                    <a:pt x="73702" y="74060"/>
                    <a:pt x="55442" y="82245"/>
                  </a:cubicBezTo>
                  <a:cubicBezTo>
                    <a:pt x="37183" y="90429"/>
                    <a:pt x="14358" y="79294"/>
                    <a:pt x="4468" y="57311"/>
                  </a:cubicBezTo>
                  <a:cubicBezTo>
                    <a:pt x="-5328" y="35328"/>
                    <a:pt x="1519" y="10871"/>
                    <a:pt x="19779" y="2687"/>
                  </a:cubicBezTo>
                  <a:cubicBezTo>
                    <a:pt x="38039" y="-5497"/>
                    <a:pt x="60863" y="5637"/>
                    <a:pt x="70754" y="27620"/>
                  </a:cubicBezTo>
                  <a:close/>
                </a:path>
              </a:pathLst>
            </a:custGeom>
            <a:solidFill>
              <a:srgbClr val="F4CAAB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6F4DF52D-00FF-A312-9769-2127A4697CC0}"/>
                </a:ext>
              </a:extLst>
            </p:cNvPr>
            <p:cNvSpPr/>
            <p:nvPr/>
          </p:nvSpPr>
          <p:spPr>
            <a:xfrm>
              <a:off x="1332701" y="3012418"/>
              <a:ext cx="248460" cy="247614"/>
            </a:xfrm>
            <a:custGeom>
              <a:avLst/>
              <a:gdLst>
                <a:gd name="connsiteX0" fmla="*/ 0 w 248460"/>
                <a:gd name="connsiteY0" fmla="*/ 0 h 247614"/>
                <a:gd name="connsiteX1" fmla="*/ 36234 w 248460"/>
                <a:gd name="connsiteY1" fmla="*/ 195658 h 247614"/>
                <a:gd name="connsiteX2" fmla="*/ 218640 w 248460"/>
                <a:gd name="connsiteY2" fmla="*/ 179670 h 247614"/>
                <a:gd name="connsiteX3" fmla="*/ 168331 w 248460"/>
                <a:gd name="connsiteY3" fmla="*/ 167489 h 247614"/>
                <a:gd name="connsiteX4" fmla="*/ 234237 w 248460"/>
                <a:gd name="connsiteY4" fmla="*/ 138845 h 247614"/>
                <a:gd name="connsiteX5" fmla="*/ 247742 w 248460"/>
                <a:gd name="connsiteY5" fmla="*/ 127806 h 247614"/>
                <a:gd name="connsiteX6" fmla="*/ 243177 w 248460"/>
                <a:gd name="connsiteY6" fmla="*/ 86980 h 247614"/>
                <a:gd name="connsiteX7" fmla="*/ 132668 w 248460"/>
                <a:gd name="connsiteY7" fmla="*/ 114578 h 247614"/>
                <a:gd name="connsiteX8" fmla="*/ 28816 w 248460"/>
                <a:gd name="connsiteY8" fmla="*/ 0 h 247614"/>
                <a:gd name="connsiteX9" fmla="*/ 0 w 248460"/>
                <a:gd name="connsiteY9" fmla="*/ 0 h 247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8460" h="247614">
                  <a:moveTo>
                    <a:pt x="0" y="0"/>
                  </a:moveTo>
                  <a:cubicBezTo>
                    <a:pt x="0" y="0"/>
                    <a:pt x="9130" y="141795"/>
                    <a:pt x="36234" y="195658"/>
                  </a:cubicBezTo>
                  <a:cubicBezTo>
                    <a:pt x="59819" y="242574"/>
                    <a:pt x="162625" y="291013"/>
                    <a:pt x="218640" y="179670"/>
                  </a:cubicBezTo>
                  <a:cubicBezTo>
                    <a:pt x="218640" y="179670"/>
                    <a:pt x="161959" y="191566"/>
                    <a:pt x="168331" y="167489"/>
                  </a:cubicBezTo>
                  <a:cubicBezTo>
                    <a:pt x="175939" y="139226"/>
                    <a:pt x="234237" y="138845"/>
                    <a:pt x="234237" y="138845"/>
                  </a:cubicBezTo>
                  <a:cubicBezTo>
                    <a:pt x="234237" y="138845"/>
                    <a:pt x="245649" y="138274"/>
                    <a:pt x="247742" y="127806"/>
                  </a:cubicBezTo>
                  <a:cubicBezTo>
                    <a:pt x="250785" y="112199"/>
                    <a:pt x="243177" y="86980"/>
                    <a:pt x="243177" y="86980"/>
                  </a:cubicBezTo>
                  <a:cubicBezTo>
                    <a:pt x="243177" y="86980"/>
                    <a:pt x="165954" y="114578"/>
                    <a:pt x="132668" y="114578"/>
                  </a:cubicBezTo>
                  <a:cubicBezTo>
                    <a:pt x="94912" y="114578"/>
                    <a:pt x="60675" y="87932"/>
                    <a:pt x="2881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3053E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C1F1D9FA-0A7A-4DCF-4A61-D67D4FF01150}"/>
                </a:ext>
              </a:extLst>
            </p:cNvPr>
            <p:cNvSpPr/>
            <p:nvPr/>
          </p:nvSpPr>
          <p:spPr>
            <a:xfrm>
              <a:off x="1121193" y="4288002"/>
              <a:ext cx="705564" cy="1901860"/>
            </a:xfrm>
            <a:custGeom>
              <a:avLst/>
              <a:gdLst>
                <a:gd name="connsiteX0" fmla="*/ 699192 w 705564"/>
                <a:gd name="connsiteY0" fmla="*/ 1850282 h 1901860"/>
                <a:gd name="connsiteX1" fmla="*/ 545792 w 705564"/>
                <a:gd name="connsiteY1" fmla="*/ 991423 h 1901860"/>
                <a:gd name="connsiteX2" fmla="*/ 441560 w 705564"/>
                <a:gd name="connsiteY2" fmla="*/ 568227 h 1901860"/>
                <a:gd name="connsiteX3" fmla="*/ 336662 w 705564"/>
                <a:gd name="connsiteY3" fmla="*/ 144174 h 1901860"/>
                <a:gd name="connsiteX4" fmla="*/ 300999 w 705564"/>
                <a:gd name="connsiteY4" fmla="*/ 0 h 1901860"/>
                <a:gd name="connsiteX5" fmla="*/ 0 w 705564"/>
                <a:gd name="connsiteY5" fmla="*/ 96021 h 1901860"/>
                <a:gd name="connsiteX6" fmla="*/ 54399 w 705564"/>
                <a:gd name="connsiteY6" fmla="*/ 234200 h 1901860"/>
                <a:gd name="connsiteX7" fmla="*/ 212934 w 705564"/>
                <a:gd name="connsiteY7" fmla="*/ 636745 h 1901860"/>
                <a:gd name="connsiteX8" fmla="*/ 371375 w 705564"/>
                <a:gd name="connsiteY8" fmla="*/ 1040433 h 1901860"/>
                <a:gd name="connsiteX9" fmla="*/ 629197 w 705564"/>
                <a:gd name="connsiteY9" fmla="*/ 1867411 h 1901860"/>
                <a:gd name="connsiteX10" fmla="*/ 639944 w 705564"/>
                <a:gd name="connsiteY10" fmla="*/ 1901861 h 1901860"/>
                <a:gd name="connsiteX11" fmla="*/ 705564 w 705564"/>
                <a:gd name="connsiteY11" fmla="*/ 1885873 h 1901860"/>
                <a:gd name="connsiteX12" fmla="*/ 699192 w 705564"/>
                <a:gd name="connsiteY12" fmla="*/ 1850282 h 1901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5564" h="1901860">
                  <a:moveTo>
                    <a:pt x="699192" y="1850282"/>
                  </a:moveTo>
                  <a:lnTo>
                    <a:pt x="545792" y="991423"/>
                  </a:lnTo>
                  <a:lnTo>
                    <a:pt x="441560" y="568227"/>
                  </a:lnTo>
                  <a:lnTo>
                    <a:pt x="336662" y="144174"/>
                  </a:lnTo>
                  <a:lnTo>
                    <a:pt x="300999" y="0"/>
                  </a:lnTo>
                  <a:lnTo>
                    <a:pt x="0" y="96021"/>
                  </a:lnTo>
                  <a:lnTo>
                    <a:pt x="54399" y="234200"/>
                  </a:lnTo>
                  <a:lnTo>
                    <a:pt x="212934" y="636745"/>
                  </a:lnTo>
                  <a:cubicBezTo>
                    <a:pt x="265621" y="771117"/>
                    <a:pt x="319259" y="905490"/>
                    <a:pt x="371375" y="1040433"/>
                  </a:cubicBezTo>
                  <a:lnTo>
                    <a:pt x="629197" y="1867411"/>
                  </a:lnTo>
                  <a:lnTo>
                    <a:pt x="639944" y="1901861"/>
                  </a:lnTo>
                  <a:lnTo>
                    <a:pt x="705564" y="1885873"/>
                  </a:lnTo>
                  <a:lnTo>
                    <a:pt x="699192" y="1850282"/>
                  </a:lnTo>
                  <a:close/>
                </a:path>
              </a:pathLst>
            </a:custGeom>
            <a:solidFill>
              <a:srgbClr val="EFBC9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FEC65FBF-8846-7F5A-7FE0-445A0992D110}"/>
                </a:ext>
              </a:extLst>
            </p:cNvPr>
            <p:cNvSpPr/>
            <p:nvPr/>
          </p:nvSpPr>
          <p:spPr>
            <a:xfrm>
              <a:off x="481630" y="4291428"/>
              <a:ext cx="1058393" cy="1361707"/>
            </a:xfrm>
            <a:custGeom>
              <a:avLst/>
              <a:gdLst>
                <a:gd name="connsiteX0" fmla="*/ 746363 w 1058393"/>
                <a:gd name="connsiteY0" fmla="*/ 0 h 1361707"/>
                <a:gd name="connsiteX1" fmla="*/ 734380 w 1058393"/>
                <a:gd name="connsiteY1" fmla="*/ 148076 h 1361707"/>
                <a:gd name="connsiteX2" fmla="*/ 666477 w 1058393"/>
                <a:gd name="connsiteY2" fmla="*/ 986760 h 1361707"/>
                <a:gd name="connsiteX3" fmla="*/ 32715 w 1058393"/>
                <a:gd name="connsiteY3" fmla="*/ 1283958 h 1361707"/>
                <a:gd name="connsiteX4" fmla="*/ 0 w 1058393"/>
                <a:gd name="connsiteY4" fmla="*/ 1299280 h 1361707"/>
                <a:gd name="connsiteX5" fmla="*/ 23966 w 1058393"/>
                <a:gd name="connsiteY5" fmla="*/ 1361708 h 1361707"/>
                <a:gd name="connsiteX6" fmla="*/ 58583 w 1058393"/>
                <a:gd name="connsiteY6" fmla="*/ 1351240 h 1361707"/>
                <a:gd name="connsiteX7" fmla="*/ 785260 w 1058393"/>
                <a:gd name="connsiteY7" fmla="*/ 1131410 h 1361707"/>
                <a:gd name="connsiteX8" fmla="*/ 840134 w 1058393"/>
                <a:gd name="connsiteY8" fmla="*/ 1071742 h 1361707"/>
                <a:gd name="connsiteX9" fmla="*/ 842702 w 1058393"/>
                <a:gd name="connsiteY9" fmla="*/ 1059656 h 1361707"/>
                <a:gd name="connsiteX10" fmla="*/ 1027486 w 1058393"/>
                <a:gd name="connsiteY10" fmla="*/ 190900 h 1361707"/>
                <a:gd name="connsiteX11" fmla="*/ 1058394 w 1058393"/>
                <a:gd name="connsiteY11" fmla="*/ 45679 h 1361707"/>
                <a:gd name="connsiteX12" fmla="*/ 746363 w 1058393"/>
                <a:gd name="connsiteY12" fmla="*/ 0 h 1361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58393" h="1361707">
                  <a:moveTo>
                    <a:pt x="746363" y="0"/>
                  </a:moveTo>
                  <a:lnTo>
                    <a:pt x="734380" y="148076"/>
                  </a:lnTo>
                  <a:lnTo>
                    <a:pt x="666477" y="986760"/>
                  </a:lnTo>
                  <a:lnTo>
                    <a:pt x="32715" y="1283958"/>
                  </a:lnTo>
                  <a:lnTo>
                    <a:pt x="0" y="1299280"/>
                  </a:lnTo>
                  <a:lnTo>
                    <a:pt x="23966" y="1361708"/>
                  </a:lnTo>
                  <a:lnTo>
                    <a:pt x="58583" y="1351240"/>
                  </a:lnTo>
                  <a:lnTo>
                    <a:pt x="785260" y="1131410"/>
                  </a:lnTo>
                  <a:cubicBezTo>
                    <a:pt x="812079" y="1123226"/>
                    <a:pt x="833857" y="1101052"/>
                    <a:pt x="840134" y="1071742"/>
                  </a:cubicBezTo>
                  <a:lnTo>
                    <a:pt x="842702" y="1059656"/>
                  </a:lnTo>
                  <a:lnTo>
                    <a:pt x="1027486" y="190900"/>
                  </a:lnTo>
                  <a:lnTo>
                    <a:pt x="1058394" y="45679"/>
                  </a:lnTo>
                  <a:lnTo>
                    <a:pt x="746363" y="0"/>
                  </a:lnTo>
                  <a:close/>
                </a:path>
              </a:pathLst>
            </a:custGeom>
            <a:solidFill>
              <a:srgbClr val="EFBC9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74C877A9-2000-F6B5-BC7A-9763DF424BD4}"/>
                </a:ext>
              </a:extLst>
            </p:cNvPr>
            <p:cNvSpPr/>
            <p:nvPr/>
          </p:nvSpPr>
          <p:spPr>
            <a:xfrm>
              <a:off x="1068506" y="4181989"/>
              <a:ext cx="738469" cy="1817830"/>
            </a:xfrm>
            <a:custGeom>
              <a:avLst/>
              <a:gdLst>
                <a:gd name="connsiteX0" fmla="*/ 0 w 738469"/>
                <a:gd name="connsiteY0" fmla="*/ 0 h 1817830"/>
                <a:gd name="connsiteX1" fmla="*/ 562625 w 738469"/>
                <a:gd name="connsiteY1" fmla="*/ 109344 h 1817830"/>
                <a:gd name="connsiteX2" fmla="*/ 738470 w 738469"/>
                <a:gd name="connsiteY2" fmla="*/ 1791946 h 1817830"/>
                <a:gd name="connsiteX3" fmla="*/ 549787 w 738469"/>
                <a:gd name="connsiteY3" fmla="*/ 1817831 h 1817830"/>
                <a:gd name="connsiteX4" fmla="*/ 0 w 738469"/>
                <a:gd name="connsiteY4" fmla="*/ 0 h 18178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8469" h="1817830">
                  <a:moveTo>
                    <a:pt x="0" y="0"/>
                  </a:moveTo>
                  <a:lnTo>
                    <a:pt x="562625" y="109344"/>
                  </a:lnTo>
                  <a:lnTo>
                    <a:pt x="738470" y="1791946"/>
                  </a:lnTo>
                  <a:lnTo>
                    <a:pt x="549787" y="18178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9412B097-D1E7-63F1-EB36-16833301C985}"/>
                </a:ext>
              </a:extLst>
            </p:cNvPr>
            <p:cNvSpPr/>
            <p:nvPr/>
          </p:nvSpPr>
          <p:spPr>
            <a:xfrm>
              <a:off x="680679" y="4240610"/>
              <a:ext cx="932763" cy="1388258"/>
            </a:xfrm>
            <a:custGeom>
              <a:avLst/>
              <a:gdLst>
                <a:gd name="connsiteX0" fmla="*/ 365098 w 932763"/>
                <a:gd name="connsiteY0" fmla="*/ 79367 h 1388258"/>
                <a:gd name="connsiteX1" fmla="*/ 932764 w 932763"/>
                <a:gd name="connsiteY1" fmla="*/ 0 h 1388258"/>
                <a:gd name="connsiteX2" fmla="*/ 675892 w 932763"/>
                <a:gd name="connsiteY2" fmla="*/ 1187747 h 1388258"/>
                <a:gd name="connsiteX3" fmla="*/ 56491 w 932763"/>
                <a:gd name="connsiteY3" fmla="*/ 1388259 h 1388258"/>
                <a:gd name="connsiteX4" fmla="*/ 0 w 932763"/>
                <a:gd name="connsiteY4" fmla="*/ 1226955 h 1388258"/>
                <a:gd name="connsiteX5" fmla="*/ 428246 w 932763"/>
                <a:gd name="connsiteY5" fmla="*/ 1017403 h 1388258"/>
                <a:gd name="connsiteX6" fmla="*/ 365098 w 932763"/>
                <a:gd name="connsiteY6" fmla="*/ 79272 h 1388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32763" h="1388258">
                  <a:moveTo>
                    <a:pt x="365098" y="79367"/>
                  </a:moveTo>
                  <a:lnTo>
                    <a:pt x="932764" y="0"/>
                  </a:lnTo>
                  <a:cubicBezTo>
                    <a:pt x="932764" y="0"/>
                    <a:pt x="845745" y="1053470"/>
                    <a:pt x="675892" y="1187747"/>
                  </a:cubicBezTo>
                  <a:cubicBezTo>
                    <a:pt x="581456" y="1262451"/>
                    <a:pt x="56491" y="1388259"/>
                    <a:pt x="56491" y="1388259"/>
                  </a:cubicBezTo>
                  <a:lnTo>
                    <a:pt x="0" y="1226955"/>
                  </a:lnTo>
                  <a:cubicBezTo>
                    <a:pt x="0" y="1226955"/>
                    <a:pt x="395245" y="1066888"/>
                    <a:pt x="428246" y="1017403"/>
                  </a:cubicBezTo>
                  <a:cubicBezTo>
                    <a:pt x="464194" y="963540"/>
                    <a:pt x="365098" y="79272"/>
                    <a:pt x="365098" y="79272"/>
                  </a:cubicBezTo>
                  <a:close/>
                </a:path>
              </a:pathLst>
            </a:custGeom>
            <a:solidFill>
              <a:schemeClr val="accent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58AA3369-C3B9-21E9-7082-D2284C0A028E}"/>
                </a:ext>
              </a:extLst>
            </p:cNvPr>
            <p:cNvSpPr/>
            <p:nvPr/>
          </p:nvSpPr>
          <p:spPr>
            <a:xfrm>
              <a:off x="1295040" y="3435710"/>
              <a:ext cx="973562" cy="681758"/>
            </a:xfrm>
            <a:custGeom>
              <a:avLst/>
              <a:gdLst>
                <a:gd name="connsiteX0" fmla="*/ 158916 w 973562"/>
                <a:gd name="connsiteY0" fmla="*/ 58621 h 681758"/>
                <a:gd name="connsiteX1" fmla="*/ 530956 w 973562"/>
                <a:gd name="connsiteY1" fmla="*/ 590686 h 681758"/>
                <a:gd name="connsiteX2" fmla="*/ 463243 w 973562"/>
                <a:gd name="connsiteY2" fmla="*/ 571748 h 681758"/>
                <a:gd name="connsiteX3" fmla="*/ 902046 w 973562"/>
                <a:gd name="connsiteY3" fmla="*/ 405115 h 681758"/>
                <a:gd name="connsiteX4" fmla="*/ 941893 w 973562"/>
                <a:gd name="connsiteY4" fmla="*/ 389984 h 681758"/>
                <a:gd name="connsiteX5" fmla="*/ 973563 w 973562"/>
                <a:gd name="connsiteY5" fmla="*/ 466306 h 681758"/>
                <a:gd name="connsiteX6" fmla="*/ 934666 w 973562"/>
                <a:gd name="connsiteY6" fmla="*/ 483816 h 681758"/>
                <a:gd name="connsiteX7" fmla="*/ 506895 w 973562"/>
                <a:gd name="connsiteY7" fmla="*/ 676905 h 681758"/>
                <a:gd name="connsiteX8" fmla="*/ 441085 w 973562"/>
                <a:gd name="connsiteY8" fmla="*/ 660441 h 681758"/>
                <a:gd name="connsiteX9" fmla="*/ 439278 w 973562"/>
                <a:gd name="connsiteY9" fmla="*/ 658062 h 681758"/>
                <a:gd name="connsiteX10" fmla="*/ 43652 w 973562"/>
                <a:gd name="connsiteY10" fmla="*/ 143318 h 681758"/>
                <a:gd name="connsiteX11" fmla="*/ 0 w 973562"/>
                <a:gd name="connsiteY11" fmla="*/ 86600 h 681758"/>
                <a:gd name="connsiteX12" fmla="*/ 117927 w 973562"/>
                <a:gd name="connsiteY12" fmla="*/ 0 h 681758"/>
                <a:gd name="connsiteX13" fmla="*/ 158916 w 973562"/>
                <a:gd name="connsiteY13" fmla="*/ 58621 h 681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73562" h="681758">
                  <a:moveTo>
                    <a:pt x="158916" y="58621"/>
                  </a:moveTo>
                  <a:lnTo>
                    <a:pt x="530956" y="590686"/>
                  </a:lnTo>
                  <a:lnTo>
                    <a:pt x="463243" y="571748"/>
                  </a:lnTo>
                  <a:lnTo>
                    <a:pt x="902046" y="405115"/>
                  </a:lnTo>
                  <a:lnTo>
                    <a:pt x="941893" y="389984"/>
                  </a:lnTo>
                  <a:lnTo>
                    <a:pt x="973563" y="466306"/>
                  </a:lnTo>
                  <a:lnTo>
                    <a:pt x="934666" y="483816"/>
                  </a:lnTo>
                  <a:lnTo>
                    <a:pt x="506895" y="676905"/>
                  </a:lnTo>
                  <a:cubicBezTo>
                    <a:pt x="483310" y="687563"/>
                    <a:pt x="456206" y="680045"/>
                    <a:pt x="441085" y="660441"/>
                  </a:cubicBezTo>
                  <a:lnTo>
                    <a:pt x="439278" y="658062"/>
                  </a:lnTo>
                  <a:lnTo>
                    <a:pt x="43652" y="143318"/>
                  </a:lnTo>
                  <a:lnTo>
                    <a:pt x="0" y="86600"/>
                  </a:lnTo>
                  <a:lnTo>
                    <a:pt x="117927" y="0"/>
                  </a:lnTo>
                  <a:lnTo>
                    <a:pt x="158916" y="58621"/>
                  </a:lnTo>
                  <a:close/>
                </a:path>
              </a:pathLst>
            </a:custGeom>
            <a:solidFill>
              <a:srgbClr val="EFBC9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C628E700-35F9-E6C3-3162-AC49FBFE76FA}"/>
                </a:ext>
              </a:extLst>
            </p:cNvPr>
            <p:cNvSpPr/>
            <p:nvPr/>
          </p:nvSpPr>
          <p:spPr>
            <a:xfrm>
              <a:off x="1256395" y="3453286"/>
              <a:ext cx="890096" cy="672060"/>
            </a:xfrm>
            <a:custGeom>
              <a:avLst/>
              <a:gdLst>
                <a:gd name="connsiteX0" fmla="*/ 3648 w 890096"/>
                <a:gd name="connsiteY0" fmla="*/ 148010 h 672060"/>
                <a:gd name="connsiteX1" fmla="*/ 515393 w 890096"/>
                <a:gd name="connsiteY1" fmla="*/ 667703 h 672060"/>
                <a:gd name="connsiteX2" fmla="*/ 890097 w 890096"/>
                <a:gd name="connsiteY2" fmla="*/ 522006 h 672060"/>
                <a:gd name="connsiteX3" fmla="*/ 852721 w 890096"/>
                <a:gd name="connsiteY3" fmla="*/ 406476 h 672060"/>
                <a:gd name="connsiteX4" fmla="*/ 553815 w 890096"/>
                <a:gd name="connsiteY4" fmla="*/ 436453 h 672060"/>
                <a:gd name="connsiteX5" fmla="*/ 169791 w 890096"/>
                <a:gd name="connsiteY5" fmla="*/ 1647 h 672060"/>
                <a:gd name="connsiteX6" fmla="*/ 3553 w 890096"/>
                <a:gd name="connsiteY6" fmla="*/ 148105 h 672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90096" h="672060">
                  <a:moveTo>
                    <a:pt x="3648" y="148010"/>
                  </a:moveTo>
                  <a:cubicBezTo>
                    <a:pt x="58332" y="291423"/>
                    <a:pt x="316154" y="609843"/>
                    <a:pt x="515393" y="667703"/>
                  </a:cubicBezTo>
                  <a:cubicBezTo>
                    <a:pt x="633701" y="702057"/>
                    <a:pt x="890097" y="522006"/>
                    <a:pt x="890097" y="522006"/>
                  </a:cubicBezTo>
                  <a:lnTo>
                    <a:pt x="852721" y="406476"/>
                  </a:lnTo>
                  <a:cubicBezTo>
                    <a:pt x="852721" y="406476"/>
                    <a:pt x="658332" y="535710"/>
                    <a:pt x="553815" y="436453"/>
                  </a:cubicBezTo>
                  <a:cubicBezTo>
                    <a:pt x="449297" y="337197"/>
                    <a:pt x="264133" y="19252"/>
                    <a:pt x="169791" y="1647"/>
                  </a:cubicBezTo>
                  <a:cubicBezTo>
                    <a:pt x="86672" y="-13865"/>
                    <a:pt x="-20984" y="83679"/>
                    <a:pt x="3553" y="148105"/>
                  </a:cubicBezTo>
                  <a:close/>
                </a:path>
              </a:pathLst>
            </a:custGeom>
            <a:solidFill>
              <a:srgbClr val="1749A3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AC20B7EA-E99B-B232-F591-BD664050F662}"/>
                </a:ext>
              </a:extLst>
            </p:cNvPr>
            <p:cNvSpPr/>
            <p:nvPr/>
          </p:nvSpPr>
          <p:spPr>
            <a:xfrm>
              <a:off x="1005869" y="3341878"/>
              <a:ext cx="692500" cy="1024812"/>
            </a:xfrm>
            <a:custGeom>
              <a:avLst/>
              <a:gdLst>
                <a:gd name="connsiteX0" fmla="*/ 250655 w 692500"/>
                <a:gd name="connsiteY0" fmla="*/ 0 h 1024812"/>
                <a:gd name="connsiteX1" fmla="*/ 8334 w 692500"/>
                <a:gd name="connsiteY1" fmla="*/ 941176 h 1024812"/>
                <a:gd name="connsiteX2" fmla="*/ 327498 w 692500"/>
                <a:gd name="connsiteY2" fmla="*/ 1023589 h 1024812"/>
                <a:gd name="connsiteX3" fmla="*/ 692500 w 692500"/>
                <a:gd name="connsiteY3" fmla="*/ 962874 h 1024812"/>
                <a:gd name="connsiteX4" fmla="*/ 456076 w 692500"/>
                <a:gd name="connsiteY4" fmla="*/ 51960 h 1024812"/>
                <a:gd name="connsiteX5" fmla="*/ 250655 w 692500"/>
                <a:gd name="connsiteY5" fmla="*/ 95 h 1024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92500" h="1024812">
                  <a:moveTo>
                    <a:pt x="250655" y="0"/>
                  </a:moveTo>
                  <a:cubicBezTo>
                    <a:pt x="250655" y="0"/>
                    <a:pt x="-53672" y="455362"/>
                    <a:pt x="8334" y="941176"/>
                  </a:cubicBezTo>
                  <a:cubicBezTo>
                    <a:pt x="8334" y="941176"/>
                    <a:pt x="-17819" y="1036626"/>
                    <a:pt x="327498" y="1023589"/>
                  </a:cubicBezTo>
                  <a:cubicBezTo>
                    <a:pt x="672814" y="1010551"/>
                    <a:pt x="692500" y="962874"/>
                    <a:pt x="692500" y="962874"/>
                  </a:cubicBezTo>
                  <a:cubicBezTo>
                    <a:pt x="583228" y="702218"/>
                    <a:pt x="498301" y="407113"/>
                    <a:pt x="456076" y="51960"/>
                  </a:cubicBezTo>
                  <a:cubicBezTo>
                    <a:pt x="456076" y="51960"/>
                    <a:pt x="327022" y="56718"/>
                    <a:pt x="250655" y="95"/>
                  </a:cubicBezTo>
                  <a:close/>
                </a:path>
              </a:pathLst>
            </a:custGeom>
            <a:solidFill>
              <a:srgbClr val="1749A3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 dirty="0"/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3D5CD394-F893-D84A-E493-3AD48561360A}"/>
                </a:ext>
              </a:extLst>
            </p:cNvPr>
            <p:cNvSpPr/>
            <p:nvPr/>
          </p:nvSpPr>
          <p:spPr>
            <a:xfrm>
              <a:off x="990427" y="3434568"/>
              <a:ext cx="401046" cy="1161576"/>
            </a:xfrm>
            <a:custGeom>
              <a:avLst/>
              <a:gdLst>
                <a:gd name="connsiteX0" fmla="*/ 365193 w 401046"/>
                <a:gd name="connsiteY0" fmla="*/ 132945 h 1161576"/>
                <a:gd name="connsiteX1" fmla="*/ 241275 w 401046"/>
                <a:gd name="connsiteY1" fmla="*/ 364004 h 1161576"/>
                <a:gd name="connsiteX2" fmla="*/ 186686 w 401046"/>
                <a:gd name="connsiteY2" fmla="*/ 482103 h 1161576"/>
                <a:gd name="connsiteX3" fmla="*/ 143414 w 401046"/>
                <a:gd name="connsiteY3" fmla="*/ 600202 h 1161576"/>
                <a:gd name="connsiteX4" fmla="*/ 136472 w 401046"/>
                <a:gd name="connsiteY4" fmla="*/ 628561 h 1161576"/>
                <a:gd name="connsiteX5" fmla="*/ 130575 w 401046"/>
                <a:gd name="connsiteY5" fmla="*/ 659775 h 1161576"/>
                <a:gd name="connsiteX6" fmla="*/ 120780 w 401046"/>
                <a:gd name="connsiteY6" fmla="*/ 723916 h 1161576"/>
                <a:gd name="connsiteX7" fmla="*/ 105564 w 401046"/>
                <a:gd name="connsiteY7" fmla="*/ 854672 h 1161576"/>
                <a:gd name="connsiteX8" fmla="*/ 85212 w 401046"/>
                <a:gd name="connsiteY8" fmla="*/ 1119038 h 1161576"/>
                <a:gd name="connsiteX9" fmla="*/ 82739 w 401046"/>
                <a:gd name="connsiteY9" fmla="*/ 1161577 h 1161576"/>
                <a:gd name="connsiteX10" fmla="*/ 0 w 401046"/>
                <a:gd name="connsiteY10" fmla="*/ 1159483 h 1161576"/>
                <a:gd name="connsiteX11" fmla="*/ 0 w 401046"/>
                <a:gd name="connsiteY11" fmla="*/ 1116850 h 1161576"/>
                <a:gd name="connsiteX12" fmla="*/ 5421 w 401046"/>
                <a:gd name="connsiteY12" fmla="*/ 847534 h 1161576"/>
                <a:gd name="connsiteX13" fmla="*/ 13409 w 401046"/>
                <a:gd name="connsiteY13" fmla="*/ 712211 h 1161576"/>
                <a:gd name="connsiteX14" fmla="*/ 19876 w 401046"/>
                <a:gd name="connsiteY14" fmla="*/ 643787 h 1161576"/>
                <a:gd name="connsiteX15" fmla="*/ 24346 w 401046"/>
                <a:gd name="connsiteY15" fmla="*/ 609052 h 1161576"/>
                <a:gd name="connsiteX16" fmla="*/ 31384 w 401046"/>
                <a:gd name="connsiteY16" fmla="*/ 572129 h 1161576"/>
                <a:gd name="connsiteX17" fmla="*/ 72848 w 401046"/>
                <a:gd name="connsiteY17" fmla="*/ 437090 h 1161576"/>
                <a:gd name="connsiteX18" fmla="*/ 123823 w 401046"/>
                <a:gd name="connsiteY18" fmla="*/ 309855 h 1161576"/>
                <a:gd name="connsiteX19" fmla="*/ 239943 w 401046"/>
                <a:gd name="connsiteY19" fmla="*/ 63760 h 1161576"/>
                <a:gd name="connsiteX20" fmla="*/ 272563 w 401046"/>
                <a:gd name="connsiteY20" fmla="*/ 0 h 1161576"/>
                <a:gd name="connsiteX21" fmla="*/ 401047 w 401046"/>
                <a:gd name="connsiteY21" fmla="*/ 70993 h 1161576"/>
                <a:gd name="connsiteX22" fmla="*/ 365193 w 401046"/>
                <a:gd name="connsiteY22" fmla="*/ 132945 h 1161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01046" h="1161576">
                  <a:moveTo>
                    <a:pt x="365193" y="132945"/>
                  </a:moveTo>
                  <a:cubicBezTo>
                    <a:pt x="321921" y="207839"/>
                    <a:pt x="279886" y="285969"/>
                    <a:pt x="241275" y="364004"/>
                  </a:cubicBezTo>
                  <a:cubicBezTo>
                    <a:pt x="222064" y="403117"/>
                    <a:pt x="203519" y="442515"/>
                    <a:pt x="186686" y="482103"/>
                  </a:cubicBezTo>
                  <a:cubicBezTo>
                    <a:pt x="169853" y="521596"/>
                    <a:pt x="154446" y="561565"/>
                    <a:pt x="143414" y="600202"/>
                  </a:cubicBezTo>
                  <a:cubicBezTo>
                    <a:pt x="140656" y="609909"/>
                    <a:pt x="138469" y="619140"/>
                    <a:pt x="136472" y="628561"/>
                  </a:cubicBezTo>
                  <a:lnTo>
                    <a:pt x="130575" y="659775"/>
                  </a:lnTo>
                  <a:cubicBezTo>
                    <a:pt x="127057" y="680997"/>
                    <a:pt x="123728" y="702313"/>
                    <a:pt x="120780" y="723916"/>
                  </a:cubicBezTo>
                  <a:cubicBezTo>
                    <a:pt x="114884" y="767120"/>
                    <a:pt x="110033" y="810801"/>
                    <a:pt x="105564" y="854672"/>
                  </a:cubicBezTo>
                  <a:cubicBezTo>
                    <a:pt x="97004" y="942413"/>
                    <a:pt x="90252" y="1031011"/>
                    <a:pt x="85212" y="1119038"/>
                  </a:cubicBezTo>
                  <a:lnTo>
                    <a:pt x="82739" y="1161577"/>
                  </a:lnTo>
                  <a:lnTo>
                    <a:pt x="0" y="1159483"/>
                  </a:lnTo>
                  <a:lnTo>
                    <a:pt x="0" y="1116850"/>
                  </a:lnTo>
                  <a:cubicBezTo>
                    <a:pt x="95" y="1026824"/>
                    <a:pt x="1807" y="937560"/>
                    <a:pt x="5421" y="847534"/>
                  </a:cubicBezTo>
                  <a:cubicBezTo>
                    <a:pt x="7323" y="802522"/>
                    <a:pt x="9796" y="757509"/>
                    <a:pt x="13409" y="712211"/>
                  </a:cubicBezTo>
                  <a:cubicBezTo>
                    <a:pt x="15121" y="689561"/>
                    <a:pt x="17404" y="666722"/>
                    <a:pt x="19876" y="643787"/>
                  </a:cubicBezTo>
                  <a:lnTo>
                    <a:pt x="24346" y="609052"/>
                  </a:lnTo>
                  <a:cubicBezTo>
                    <a:pt x="26248" y="596586"/>
                    <a:pt x="28626" y="584024"/>
                    <a:pt x="31384" y="572129"/>
                  </a:cubicBezTo>
                  <a:cubicBezTo>
                    <a:pt x="42321" y="524451"/>
                    <a:pt x="57061" y="480390"/>
                    <a:pt x="72848" y="437090"/>
                  </a:cubicBezTo>
                  <a:cubicBezTo>
                    <a:pt x="88730" y="393790"/>
                    <a:pt x="105944" y="351633"/>
                    <a:pt x="123823" y="309855"/>
                  </a:cubicBezTo>
                  <a:cubicBezTo>
                    <a:pt x="159962" y="226206"/>
                    <a:pt x="198193" y="145316"/>
                    <a:pt x="239943" y="63760"/>
                  </a:cubicBezTo>
                  <a:lnTo>
                    <a:pt x="272563" y="0"/>
                  </a:lnTo>
                  <a:lnTo>
                    <a:pt x="401047" y="70993"/>
                  </a:lnTo>
                  <a:lnTo>
                    <a:pt x="365193" y="132945"/>
                  </a:lnTo>
                  <a:close/>
                </a:path>
              </a:pathLst>
            </a:custGeom>
            <a:solidFill>
              <a:srgbClr val="F4CAAB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00995DEC-BC71-A8E6-FACE-E95FC2429CD0}"/>
                </a:ext>
              </a:extLst>
            </p:cNvPr>
            <p:cNvSpPr/>
            <p:nvPr/>
          </p:nvSpPr>
          <p:spPr>
            <a:xfrm>
              <a:off x="962570" y="3404741"/>
              <a:ext cx="444642" cy="1084914"/>
            </a:xfrm>
            <a:custGeom>
              <a:avLst/>
              <a:gdLst>
                <a:gd name="connsiteX0" fmla="*/ 242884 w 444642"/>
                <a:gd name="connsiteY0" fmla="*/ 17170 h 1084914"/>
                <a:gd name="connsiteX1" fmla="*/ 23293 w 444642"/>
                <a:gd name="connsiteY1" fmla="*/ 570075 h 1084914"/>
                <a:gd name="connsiteX2" fmla="*/ 14543 w 444642"/>
                <a:gd name="connsiteY2" fmla="*/ 1079395 h 1084914"/>
                <a:gd name="connsiteX3" fmla="*/ 140364 w 444642"/>
                <a:gd name="connsiteY3" fmla="*/ 1084915 h 1084914"/>
                <a:gd name="connsiteX4" fmla="*/ 197045 w 444642"/>
                <a:gd name="connsiteY4" fmla="*/ 636976 h 1084914"/>
                <a:gd name="connsiteX5" fmla="*/ 443170 w 444642"/>
                <a:gd name="connsiteY5" fmla="*/ 111573 h 1084914"/>
                <a:gd name="connsiteX6" fmla="*/ 242789 w 444642"/>
                <a:gd name="connsiteY6" fmla="*/ 17170 h 1084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4642" h="1084914">
                  <a:moveTo>
                    <a:pt x="242884" y="17170"/>
                  </a:moveTo>
                  <a:cubicBezTo>
                    <a:pt x="133136" y="124420"/>
                    <a:pt x="69988" y="367851"/>
                    <a:pt x="23293" y="570075"/>
                  </a:cubicBezTo>
                  <a:cubicBezTo>
                    <a:pt x="-23402" y="772299"/>
                    <a:pt x="14543" y="1079395"/>
                    <a:pt x="14543" y="1079395"/>
                  </a:cubicBezTo>
                  <a:lnTo>
                    <a:pt x="140364" y="1084915"/>
                  </a:lnTo>
                  <a:cubicBezTo>
                    <a:pt x="140364" y="1084915"/>
                    <a:pt x="147591" y="772395"/>
                    <a:pt x="197045" y="636976"/>
                  </a:cubicBezTo>
                  <a:cubicBezTo>
                    <a:pt x="246593" y="501557"/>
                    <a:pt x="464568" y="205120"/>
                    <a:pt x="443170" y="111573"/>
                  </a:cubicBezTo>
                  <a:cubicBezTo>
                    <a:pt x="424339" y="29065"/>
                    <a:pt x="292147" y="-30983"/>
                    <a:pt x="242789" y="17170"/>
                  </a:cubicBezTo>
                  <a:close/>
                </a:path>
              </a:pathLst>
            </a:custGeom>
            <a:solidFill>
              <a:srgbClr val="1749A3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6D0C2688-DCB0-2B56-1A10-8DD8B145CBAE}"/>
                </a:ext>
              </a:extLst>
            </p:cNvPr>
            <p:cNvSpPr/>
            <p:nvPr/>
          </p:nvSpPr>
          <p:spPr>
            <a:xfrm>
              <a:off x="2221746" y="3782172"/>
              <a:ext cx="207812" cy="134654"/>
            </a:xfrm>
            <a:custGeom>
              <a:avLst/>
              <a:gdLst>
                <a:gd name="connsiteX0" fmla="*/ 206152 w 207812"/>
                <a:gd name="connsiteY0" fmla="*/ 12593 h 134654"/>
                <a:gd name="connsiteX1" fmla="*/ 121131 w 207812"/>
                <a:gd name="connsiteY1" fmla="*/ 119939 h 134654"/>
                <a:gd name="connsiteX2" fmla="*/ 2158 w 207812"/>
                <a:gd name="connsiteY2" fmla="*/ 105569 h 134654"/>
                <a:gd name="connsiteX3" fmla="*/ 206248 w 207812"/>
                <a:gd name="connsiteY3" fmla="*/ 12593 h 134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7812" h="134654">
                  <a:moveTo>
                    <a:pt x="206152" y="12593"/>
                  </a:moveTo>
                  <a:cubicBezTo>
                    <a:pt x="215853" y="40286"/>
                    <a:pt x="182472" y="90057"/>
                    <a:pt x="121131" y="119939"/>
                  </a:cubicBezTo>
                  <a:cubicBezTo>
                    <a:pt x="64545" y="147441"/>
                    <a:pt x="13665" y="132786"/>
                    <a:pt x="2158" y="105569"/>
                  </a:cubicBezTo>
                  <a:cubicBezTo>
                    <a:pt x="-23710" y="44664"/>
                    <a:pt x="191221" y="-30136"/>
                    <a:pt x="206248" y="12593"/>
                  </a:cubicBezTo>
                  <a:close/>
                </a:path>
              </a:pathLst>
            </a:custGeom>
            <a:solidFill>
              <a:srgbClr val="EFBC9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008E6C61-5E0B-C176-C9E2-E1AFE1FB950B}"/>
                </a:ext>
              </a:extLst>
            </p:cNvPr>
            <p:cNvSpPr/>
            <p:nvPr/>
          </p:nvSpPr>
          <p:spPr>
            <a:xfrm>
              <a:off x="967534" y="4558650"/>
              <a:ext cx="104577" cy="286381"/>
            </a:xfrm>
            <a:custGeom>
              <a:avLst/>
              <a:gdLst>
                <a:gd name="connsiteX0" fmla="*/ 63027 w 104577"/>
                <a:gd name="connsiteY0" fmla="*/ 286255 h 286381"/>
                <a:gd name="connsiteX1" fmla="*/ 69 w 104577"/>
                <a:gd name="connsiteY1" fmla="*/ 133040 h 286381"/>
                <a:gd name="connsiteX2" fmla="*/ 62075 w 104577"/>
                <a:gd name="connsiteY2" fmla="*/ 0 h 286381"/>
                <a:gd name="connsiteX3" fmla="*/ 63027 w 104577"/>
                <a:gd name="connsiteY3" fmla="*/ 286350 h 286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577" h="286381">
                  <a:moveTo>
                    <a:pt x="63027" y="286255"/>
                  </a:moveTo>
                  <a:cubicBezTo>
                    <a:pt x="33830" y="283971"/>
                    <a:pt x="2066" y="220020"/>
                    <a:pt x="69" y="133040"/>
                  </a:cubicBezTo>
                  <a:cubicBezTo>
                    <a:pt x="-1738" y="52816"/>
                    <a:pt x="32404" y="95"/>
                    <a:pt x="62075" y="0"/>
                  </a:cubicBezTo>
                  <a:cubicBezTo>
                    <a:pt x="128172" y="-285"/>
                    <a:pt x="108200" y="289871"/>
                    <a:pt x="63027" y="286350"/>
                  </a:cubicBezTo>
                  <a:close/>
                </a:path>
              </a:pathLst>
            </a:custGeom>
            <a:solidFill>
              <a:srgbClr val="F4CAAB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96551C47-314B-C747-546A-15A4F39F6C02}"/>
                </a:ext>
              </a:extLst>
            </p:cNvPr>
            <p:cNvSpPr/>
            <p:nvPr/>
          </p:nvSpPr>
          <p:spPr>
            <a:xfrm>
              <a:off x="1051642" y="4580488"/>
              <a:ext cx="57092" cy="142428"/>
            </a:xfrm>
            <a:custGeom>
              <a:avLst/>
              <a:gdLst>
                <a:gd name="connsiteX0" fmla="*/ 43873 w 57092"/>
                <a:gd name="connsiteY0" fmla="*/ 142321 h 142428"/>
                <a:gd name="connsiteX1" fmla="*/ 52147 w 57092"/>
                <a:gd name="connsiteY1" fmla="*/ 60099 h 142428"/>
                <a:gd name="connsiteX2" fmla="*/ 9256 w 57092"/>
                <a:gd name="connsiteY2" fmla="*/ 240 h 142428"/>
                <a:gd name="connsiteX3" fmla="*/ 43873 w 57092"/>
                <a:gd name="connsiteY3" fmla="*/ 142226 h 142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092" h="142428">
                  <a:moveTo>
                    <a:pt x="43873" y="142321"/>
                  </a:moveTo>
                  <a:cubicBezTo>
                    <a:pt x="56141" y="138324"/>
                    <a:pt x="61943" y="103494"/>
                    <a:pt x="52147" y="60099"/>
                  </a:cubicBezTo>
                  <a:cubicBezTo>
                    <a:pt x="43113" y="20130"/>
                    <a:pt x="22000" y="-2615"/>
                    <a:pt x="9256" y="240"/>
                  </a:cubicBezTo>
                  <a:cubicBezTo>
                    <a:pt x="-19084" y="6616"/>
                    <a:pt x="24948" y="148506"/>
                    <a:pt x="43873" y="142226"/>
                  </a:cubicBezTo>
                  <a:close/>
                </a:path>
              </a:pathLst>
            </a:custGeom>
            <a:solidFill>
              <a:srgbClr val="F4CAAB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EF53168E-D41C-C802-98D4-A20FCDC982CA}"/>
                </a:ext>
              </a:extLst>
            </p:cNvPr>
            <p:cNvSpPr/>
            <p:nvPr/>
          </p:nvSpPr>
          <p:spPr>
            <a:xfrm>
              <a:off x="1716860" y="6148467"/>
              <a:ext cx="368585" cy="135038"/>
            </a:xfrm>
            <a:custGeom>
              <a:avLst/>
              <a:gdLst>
                <a:gd name="connsiteX0" fmla="*/ 354881 w 368585"/>
                <a:gd name="connsiteY0" fmla="*/ 84030 h 135038"/>
                <a:gd name="connsiteX1" fmla="*/ 299436 w 368585"/>
                <a:gd name="connsiteY1" fmla="*/ 68233 h 135038"/>
                <a:gd name="connsiteX2" fmla="*/ 127206 w 368585"/>
                <a:gd name="connsiteY2" fmla="*/ 0 h 135038"/>
                <a:gd name="connsiteX3" fmla="*/ 73568 w 368585"/>
                <a:gd name="connsiteY3" fmla="*/ 29501 h 135038"/>
                <a:gd name="connsiteX4" fmla="*/ 23640 w 368585"/>
                <a:gd name="connsiteY4" fmla="*/ 22840 h 135038"/>
                <a:gd name="connsiteX5" fmla="*/ 54 w 368585"/>
                <a:gd name="connsiteY5" fmla="*/ 67091 h 135038"/>
                <a:gd name="connsiteX6" fmla="*/ 2337 w 368585"/>
                <a:gd name="connsiteY6" fmla="*/ 89550 h 135038"/>
                <a:gd name="connsiteX7" fmla="*/ 1290 w 368585"/>
                <a:gd name="connsiteY7" fmla="*/ 123999 h 135038"/>
                <a:gd name="connsiteX8" fmla="*/ 367529 w 368585"/>
                <a:gd name="connsiteY8" fmla="*/ 135038 h 135038"/>
                <a:gd name="connsiteX9" fmla="*/ 368576 w 368585"/>
                <a:gd name="connsiteY9" fmla="*/ 100208 h 135038"/>
                <a:gd name="connsiteX10" fmla="*/ 354786 w 368585"/>
                <a:gd name="connsiteY10" fmla="*/ 84221 h 135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8585" h="135038">
                  <a:moveTo>
                    <a:pt x="354881" y="84030"/>
                  </a:moveTo>
                  <a:cubicBezTo>
                    <a:pt x="354881" y="84030"/>
                    <a:pt x="311514" y="72516"/>
                    <a:pt x="299436" y="68233"/>
                  </a:cubicBezTo>
                  <a:cubicBezTo>
                    <a:pt x="251410" y="51008"/>
                    <a:pt x="127206" y="0"/>
                    <a:pt x="127206" y="0"/>
                  </a:cubicBezTo>
                  <a:cubicBezTo>
                    <a:pt x="127206" y="0"/>
                    <a:pt x="111894" y="24743"/>
                    <a:pt x="73568" y="29501"/>
                  </a:cubicBezTo>
                  <a:cubicBezTo>
                    <a:pt x="45323" y="33022"/>
                    <a:pt x="24495" y="22840"/>
                    <a:pt x="23640" y="22840"/>
                  </a:cubicBezTo>
                  <a:cubicBezTo>
                    <a:pt x="11371" y="22459"/>
                    <a:pt x="815" y="42253"/>
                    <a:pt x="54" y="67091"/>
                  </a:cubicBezTo>
                  <a:cubicBezTo>
                    <a:pt x="-231" y="75275"/>
                    <a:pt x="625" y="82888"/>
                    <a:pt x="2337" y="89550"/>
                  </a:cubicBezTo>
                  <a:lnTo>
                    <a:pt x="1290" y="123999"/>
                  </a:lnTo>
                  <a:lnTo>
                    <a:pt x="367529" y="135038"/>
                  </a:lnTo>
                  <a:lnTo>
                    <a:pt x="368576" y="100208"/>
                  </a:lnTo>
                  <a:cubicBezTo>
                    <a:pt x="368861" y="92119"/>
                    <a:pt x="362870" y="85172"/>
                    <a:pt x="354786" y="84221"/>
                  </a:cubicBezTo>
                  <a:close/>
                </a:path>
              </a:pathLst>
            </a:custGeom>
            <a:solidFill>
              <a:schemeClr val="accent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740C5391-B17D-0E9C-D23B-4D06EC560014}"/>
                </a:ext>
              </a:extLst>
            </p:cNvPr>
            <p:cNvSpPr/>
            <p:nvPr/>
          </p:nvSpPr>
          <p:spPr>
            <a:xfrm>
              <a:off x="387479" y="5561430"/>
              <a:ext cx="155111" cy="374534"/>
            </a:xfrm>
            <a:custGeom>
              <a:avLst/>
              <a:gdLst>
                <a:gd name="connsiteX0" fmla="*/ 141132 w 155111"/>
                <a:gd name="connsiteY0" fmla="*/ 347603 h 374534"/>
                <a:gd name="connsiteX1" fmla="*/ 140086 w 155111"/>
                <a:gd name="connsiteY1" fmla="*/ 289933 h 374534"/>
                <a:gd name="connsiteX2" fmla="*/ 155112 w 155111"/>
                <a:gd name="connsiteY2" fmla="*/ 105219 h 374534"/>
                <a:gd name="connsiteX3" fmla="*/ 111270 w 155111"/>
                <a:gd name="connsiteY3" fmla="*/ 62395 h 374534"/>
                <a:gd name="connsiteX4" fmla="*/ 103091 w 155111"/>
                <a:gd name="connsiteY4" fmla="*/ 12719 h 374534"/>
                <a:gd name="connsiteX5" fmla="*/ 53923 w 155111"/>
                <a:gd name="connsiteY5" fmla="*/ 3012 h 374534"/>
                <a:gd name="connsiteX6" fmla="*/ 33191 w 155111"/>
                <a:gd name="connsiteY6" fmla="*/ 11768 h 374534"/>
                <a:gd name="connsiteX7" fmla="*/ 0 w 155111"/>
                <a:gd name="connsiteY7" fmla="*/ 20808 h 374534"/>
                <a:gd name="connsiteX8" fmla="*/ 96244 w 155111"/>
                <a:gd name="connsiteY8" fmla="*/ 374534 h 374534"/>
                <a:gd name="connsiteX9" fmla="*/ 129910 w 155111"/>
                <a:gd name="connsiteY9" fmla="*/ 365399 h 374534"/>
                <a:gd name="connsiteX10" fmla="*/ 141132 w 155111"/>
                <a:gd name="connsiteY10" fmla="*/ 347603 h 374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5111" h="374534">
                  <a:moveTo>
                    <a:pt x="141132" y="347603"/>
                  </a:moveTo>
                  <a:cubicBezTo>
                    <a:pt x="141132" y="347603"/>
                    <a:pt x="139420" y="302685"/>
                    <a:pt x="140086" y="289933"/>
                  </a:cubicBezTo>
                  <a:cubicBezTo>
                    <a:pt x="142653" y="239020"/>
                    <a:pt x="155112" y="105219"/>
                    <a:pt x="155112" y="105219"/>
                  </a:cubicBezTo>
                  <a:cubicBezTo>
                    <a:pt x="155112" y="105219"/>
                    <a:pt x="127057" y="97796"/>
                    <a:pt x="111270" y="62395"/>
                  </a:cubicBezTo>
                  <a:cubicBezTo>
                    <a:pt x="99667" y="36320"/>
                    <a:pt x="103376" y="13480"/>
                    <a:pt x="103091" y="12719"/>
                  </a:cubicBezTo>
                  <a:cubicBezTo>
                    <a:pt x="99857" y="824"/>
                    <a:pt x="77889" y="-3459"/>
                    <a:pt x="53923" y="3012"/>
                  </a:cubicBezTo>
                  <a:cubicBezTo>
                    <a:pt x="46030" y="5106"/>
                    <a:pt x="38992" y="8246"/>
                    <a:pt x="33191" y="11768"/>
                  </a:cubicBezTo>
                  <a:lnTo>
                    <a:pt x="0" y="20808"/>
                  </a:lnTo>
                  <a:lnTo>
                    <a:pt x="96244" y="374534"/>
                  </a:lnTo>
                  <a:lnTo>
                    <a:pt x="129910" y="365399"/>
                  </a:lnTo>
                  <a:cubicBezTo>
                    <a:pt x="137708" y="363305"/>
                    <a:pt x="142558" y="355501"/>
                    <a:pt x="141132" y="347603"/>
                  </a:cubicBezTo>
                  <a:close/>
                </a:path>
              </a:pathLst>
            </a:custGeom>
            <a:solidFill>
              <a:schemeClr val="accent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E493F37A-4970-456D-09FA-BD64A07FA032}"/>
                </a:ext>
              </a:extLst>
            </p:cNvPr>
            <p:cNvSpPr/>
            <p:nvPr/>
          </p:nvSpPr>
          <p:spPr>
            <a:xfrm>
              <a:off x="2229499" y="3758096"/>
              <a:ext cx="119780" cy="95716"/>
            </a:xfrm>
            <a:custGeom>
              <a:avLst/>
              <a:gdLst>
                <a:gd name="connsiteX0" fmla="*/ 118704 w 119780"/>
                <a:gd name="connsiteY0" fmla="*/ 3837 h 95716"/>
                <a:gd name="connsiteX1" fmla="*/ 40055 w 119780"/>
                <a:gd name="connsiteY1" fmla="*/ 28961 h 95716"/>
                <a:gd name="connsiteX2" fmla="*/ 2204 w 119780"/>
                <a:gd name="connsiteY2" fmla="*/ 92055 h 95716"/>
                <a:gd name="connsiteX3" fmla="*/ 118704 w 119780"/>
                <a:gd name="connsiteY3" fmla="*/ 3837 h 95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9780" h="95716">
                  <a:moveTo>
                    <a:pt x="118704" y="3837"/>
                  </a:moveTo>
                  <a:cubicBezTo>
                    <a:pt x="110145" y="-5774"/>
                    <a:pt x="75908" y="2695"/>
                    <a:pt x="40055" y="28961"/>
                  </a:cubicBezTo>
                  <a:cubicBezTo>
                    <a:pt x="6959" y="53133"/>
                    <a:pt x="-5499" y="81587"/>
                    <a:pt x="2204" y="92055"/>
                  </a:cubicBezTo>
                  <a:cubicBezTo>
                    <a:pt x="19323" y="115560"/>
                    <a:pt x="131924" y="18778"/>
                    <a:pt x="118704" y="3837"/>
                  </a:cubicBezTo>
                  <a:close/>
                </a:path>
              </a:pathLst>
            </a:custGeom>
            <a:solidFill>
              <a:srgbClr val="EFBC9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L"/>
            </a:p>
          </p:txBody>
        </p:sp>
      </p:grpSp>
    </p:spTree>
    <p:extLst>
      <p:ext uri="{BB962C8B-B14F-4D97-AF65-F5344CB8AC3E}">
        <p14:creationId xmlns:p14="http://schemas.microsoft.com/office/powerpoint/2010/main" val="214784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2">
            <a:extLst>
              <a:ext uri="{FF2B5EF4-FFF2-40B4-BE49-F238E27FC236}">
                <a16:creationId xmlns:a16="http://schemas.microsoft.com/office/drawing/2014/main" id="{A434FB98-3788-290B-9FB1-DAA05B42B6F6}"/>
              </a:ext>
            </a:extLst>
          </p:cNvPr>
          <p:cNvSpPr txBox="1">
            <a:spLocks/>
          </p:cNvSpPr>
          <p:nvPr/>
        </p:nvSpPr>
        <p:spPr>
          <a:xfrm>
            <a:off x="5341434" y="2903473"/>
            <a:ext cx="6407570" cy="27455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r" defTabSz="914400" rtl="1" eaLnBrk="1" latinLnBrk="0" hangingPunct="1">
              <a:lnSpc>
                <a:spcPts val="2400"/>
              </a:lnSpc>
              <a:spcBef>
                <a:spcPts val="1000"/>
              </a:spcBef>
              <a:buClr>
                <a:srgbClr val="53A4AA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algn="l" rtl="0">
              <a:buClr>
                <a:schemeClr val="accent2"/>
              </a:buClr>
            </a:pPr>
            <a:endParaRPr lang="he-IL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0358D3B6-D6D4-1C0F-42B8-940345F71A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3600" dirty="0">
                <a:solidFill>
                  <a:prstClr val="black"/>
                </a:solidFill>
              </a:rPr>
              <a:t>אנא שמרו על השקט והימנעו מהפרעה לנבחנים האחרים בעת כניסתכם לכיתה.</a:t>
            </a:r>
          </a:p>
          <a:p>
            <a:endParaRPr lang="en-IL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6057FC7-60B1-0414-8E10-C3F8754B81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15</a:t>
            </a:fld>
            <a:endParaRPr lang="en-IL" dirty="0"/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5753883B-1FED-E201-3B9D-E035380CBC17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ar-JO" sz="3600" dirty="0">
                <a:latin typeface="Bahij Yakout" panose="02040503050201020203" pitchFamily="18" charset="-78"/>
                <a:cs typeface="Bahij Yakout" panose="02040503050201020203" pitchFamily="18" charset="-78"/>
              </a:rPr>
              <a:t>رجاءً، حافظوا على الهدوء وامتنعوا عن إزعاج الممتحَنين الآخرين عند دخولكم إلى غرفة الامتحان.</a:t>
            </a:r>
            <a:endParaRPr lang="en-US" sz="3600" dirty="0">
              <a:latin typeface="Bahij Yakout" panose="02040503050201020203" pitchFamily="18" charset="-78"/>
              <a:cs typeface="Bahij Yakout" panose="02040503050201020203" pitchFamily="18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456669-16CE-2A32-9E45-50DF1D6E5E8B}"/>
              </a:ext>
            </a:extLst>
          </p:cNvPr>
          <p:cNvSpPr txBox="1"/>
          <p:nvPr/>
        </p:nvSpPr>
        <p:spPr>
          <a:xfrm rot="20759913">
            <a:off x="1641463" y="1448496"/>
            <a:ext cx="305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sz="2800" dirty="0">
                <a:solidFill>
                  <a:srgbClr val="293A59"/>
                </a:solidFill>
                <a:latin typeface="Fredoka One" panose="02000000000000000000" pitchFamily="2" charset="77"/>
              </a:rPr>
              <a:t>S</a:t>
            </a:r>
            <a:endParaRPr lang="en-IL" sz="2800" dirty="0">
              <a:solidFill>
                <a:srgbClr val="293A59"/>
              </a:solidFill>
              <a:latin typeface="Fredoka One" panose="02000000000000000000" pitchFamily="2" charset="7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62C3D6-1426-116B-F65C-4DEF24E6D358}"/>
              </a:ext>
            </a:extLst>
          </p:cNvPr>
          <p:cNvSpPr txBox="1"/>
          <p:nvPr/>
        </p:nvSpPr>
        <p:spPr>
          <a:xfrm>
            <a:off x="1945094" y="1407059"/>
            <a:ext cx="305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sz="2400" dirty="0">
                <a:solidFill>
                  <a:srgbClr val="293A59"/>
                </a:solidFill>
                <a:latin typeface="Fredoka One" panose="02000000000000000000" pitchFamily="2" charset="77"/>
              </a:rPr>
              <a:t>h</a:t>
            </a:r>
            <a:endParaRPr lang="en-IL" sz="2400" dirty="0">
              <a:solidFill>
                <a:srgbClr val="293A59"/>
              </a:solidFill>
              <a:latin typeface="Fredoka One" panose="02000000000000000000" pitchFamily="2" charset="7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2327DE-AAB1-9712-A03B-0014FF45F292}"/>
              </a:ext>
            </a:extLst>
          </p:cNvPr>
          <p:cNvSpPr txBox="1"/>
          <p:nvPr/>
        </p:nvSpPr>
        <p:spPr>
          <a:xfrm rot="1274178">
            <a:off x="2180803" y="1522700"/>
            <a:ext cx="305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dirty="0">
                <a:solidFill>
                  <a:srgbClr val="293A59"/>
                </a:solidFill>
                <a:latin typeface="Fredoka One" panose="02000000000000000000" pitchFamily="2" charset="77"/>
              </a:rPr>
              <a:t>h</a:t>
            </a:r>
            <a:endParaRPr lang="en-IL" dirty="0">
              <a:solidFill>
                <a:srgbClr val="293A59"/>
              </a:solidFill>
              <a:latin typeface="Fredoka One" panose="02000000000000000000" pitchFamily="2" charset="77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012B14B6-DD09-7C57-CCAA-66F846556E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21039036">
            <a:off x="1937563" y="4043536"/>
            <a:ext cx="628622" cy="1724684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F6C47831-05F8-7FED-7AF6-BC1F8CAC56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388496">
            <a:off x="1920146" y="3681757"/>
            <a:ext cx="1047286" cy="1931661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07A351EC-576A-DCD7-E3BF-4B6964E0948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032008" y="3380857"/>
            <a:ext cx="2025705" cy="240647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7F3563C0-D35E-EE6C-BF58-2E3BF9A9F2A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464548" y="3484869"/>
            <a:ext cx="1558234" cy="2302465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567E1B42-F8BE-3FDA-431C-2029C7B86BC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08921" y="1559905"/>
            <a:ext cx="2081043" cy="4711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39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raphic 79">
            <a:extLst>
              <a:ext uri="{FF2B5EF4-FFF2-40B4-BE49-F238E27FC236}">
                <a16:creationId xmlns:a16="http://schemas.microsoft.com/office/drawing/2014/main" id="{66D816C1-4D4B-5D6F-AA93-5FF88F9949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0921" y="2013328"/>
            <a:ext cx="5717822" cy="3382324"/>
          </a:xfrm>
          <a:prstGeom prst="rect">
            <a:avLst/>
          </a:prstGeom>
        </p:spPr>
      </p:pic>
      <p:sp>
        <p:nvSpPr>
          <p:cNvPr id="11" name="Content Placeholder 12">
            <a:extLst>
              <a:ext uri="{FF2B5EF4-FFF2-40B4-BE49-F238E27FC236}">
                <a16:creationId xmlns:a16="http://schemas.microsoft.com/office/drawing/2014/main" id="{A434FB98-3788-290B-9FB1-DAA05B42B6F6}"/>
              </a:ext>
            </a:extLst>
          </p:cNvPr>
          <p:cNvSpPr txBox="1">
            <a:spLocks/>
          </p:cNvSpPr>
          <p:nvPr/>
        </p:nvSpPr>
        <p:spPr>
          <a:xfrm>
            <a:off x="5341434" y="2903473"/>
            <a:ext cx="6407570" cy="27455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r" defTabSz="914400" rtl="1" eaLnBrk="1" latinLnBrk="0" hangingPunct="1">
              <a:lnSpc>
                <a:spcPts val="2400"/>
              </a:lnSpc>
              <a:spcBef>
                <a:spcPts val="1000"/>
              </a:spcBef>
              <a:buClr>
                <a:srgbClr val="53A4AA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algn="l" rtl="0">
              <a:buClr>
                <a:schemeClr val="accent2"/>
              </a:buClr>
            </a:pPr>
            <a:endParaRPr lang="he-IL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0358D3B6-D6D4-1C0F-42B8-940345F71A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e-IL" sz="3600" dirty="0">
                <a:solidFill>
                  <a:prstClr val="black"/>
                </a:solidFill>
              </a:rPr>
              <a:t>הבוחנים יפנו אתכם לעמדת הבחינה ששובצתם אליה. </a:t>
            </a:r>
          </a:p>
          <a:p>
            <a:pPr marL="0" indent="0">
              <a:buNone/>
            </a:pPr>
            <a:endParaRPr lang="en-IL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C186517-6716-CFF4-5FE6-7C74E10D42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16</a:t>
            </a:fld>
            <a:endParaRPr lang="en-IL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132D9F-471F-62E0-8177-D6C75C7ED824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ar-JO" sz="3600" dirty="0">
                <a:latin typeface="Bahij Yakout" panose="02040503050201020203" pitchFamily="18" charset="-78"/>
                <a:cs typeface="Bahij Yakout" panose="02040503050201020203" pitchFamily="18" charset="-78"/>
              </a:rPr>
              <a:t>المراقِبون سيوجِّهون كلّ واحد/ة منكم إلى مقعده/ها المخصَّص.</a:t>
            </a:r>
            <a:endParaRPr lang="he-IL" sz="3600" dirty="0">
              <a:solidFill>
                <a:prstClr val="black"/>
              </a:solidFill>
              <a:latin typeface="Bahij Yakout" panose="02040503050201020203" pitchFamily="18" charset="-78"/>
            </a:endParaRPr>
          </a:p>
          <a:p>
            <a:pPr marL="0" indent="0" defTabSz="91440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en-IL" dirty="0"/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E43174A0-2A5B-1615-CFEB-F68FB17305D6}"/>
              </a:ext>
            </a:extLst>
          </p:cNvPr>
          <p:cNvSpPr txBox="1">
            <a:spLocks/>
          </p:cNvSpPr>
          <p:nvPr/>
        </p:nvSpPr>
        <p:spPr>
          <a:xfrm>
            <a:off x="6796175" y="3493022"/>
            <a:ext cx="5044904" cy="2638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1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  <a:defRPr sz="3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defTabSz="914400" rtl="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he-IL" sz="3600" dirty="0">
              <a:solidFill>
                <a:prstClr val="black"/>
              </a:solidFill>
              <a:latin typeface="Bahij Yakout" panose="02040503050201020203" pitchFamily="18" charset="-78"/>
            </a:endParaRPr>
          </a:p>
        </p:txBody>
      </p:sp>
      <p:pic>
        <p:nvPicPr>
          <p:cNvPr id="76" name="Graphic 75">
            <a:extLst>
              <a:ext uri="{FF2B5EF4-FFF2-40B4-BE49-F238E27FC236}">
                <a16:creationId xmlns:a16="http://schemas.microsoft.com/office/drawing/2014/main" id="{99746C9A-F1E3-7C86-5860-A739F6C188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917050" y="1916483"/>
            <a:ext cx="2068738" cy="3870542"/>
          </a:xfrm>
          <a:prstGeom prst="rect">
            <a:avLst/>
          </a:prstGeom>
        </p:spPr>
      </p:pic>
      <p:pic>
        <p:nvPicPr>
          <p:cNvPr id="78" name="Graphic 77">
            <a:extLst>
              <a:ext uri="{FF2B5EF4-FFF2-40B4-BE49-F238E27FC236}">
                <a16:creationId xmlns:a16="http://schemas.microsoft.com/office/drawing/2014/main" id="{7C81B272-911A-959C-4978-864AA3A861F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727437" y="2358026"/>
            <a:ext cx="1240007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03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Graphic 24">
            <a:extLst>
              <a:ext uri="{FF2B5EF4-FFF2-40B4-BE49-F238E27FC236}">
                <a16:creationId xmlns:a16="http://schemas.microsoft.com/office/drawing/2014/main" id="{1DE26AD5-B456-3FDB-FE2A-7D15FC5E6E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4390643" flipV="1">
            <a:off x="5516692" y="4206421"/>
            <a:ext cx="584369" cy="1603269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7DEE3084-E928-22F9-0694-5930307F87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036471" flipH="1">
            <a:off x="5227737" y="3612186"/>
            <a:ext cx="973559" cy="1795675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D5AB6B39-21A0-BF9F-A4F6-BD8CEB1E5F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1873547" flipV="1">
            <a:off x="5106158" y="3666409"/>
            <a:ext cx="584369" cy="160326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3A7325F-0E75-81B9-D3CC-B289D9C1EA2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333"/>
          <a:stretch/>
        </p:blipFill>
        <p:spPr>
          <a:xfrm>
            <a:off x="-35148" y="1409692"/>
            <a:ext cx="5814002" cy="3395823"/>
          </a:xfrm>
          <a:prstGeom prst="rect">
            <a:avLst/>
          </a:prstGeom>
        </p:spPr>
      </p:pic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0358D3B6-D6D4-1C0F-42B8-940345F71A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e-IL" sz="3600" dirty="0">
                <a:solidFill>
                  <a:prstClr val="black"/>
                </a:solidFill>
              </a:rPr>
              <a:t>ודאו כי הפרטים המופיעים על הצג הם פרטיכם הנכונים. </a:t>
            </a:r>
          </a:p>
          <a:p>
            <a:endParaRPr lang="en-IL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A4F6014-B560-C471-D8A4-D698AA4C16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17</a:t>
            </a:fld>
            <a:endParaRPr lang="en-IL" dirty="0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7F943C7A-2CA6-F7BD-BFBC-45A00A1E504B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ar-JO">
                <a:latin typeface="Bahij Yakout"/>
                <a:cs typeface="Bahij Yakout"/>
              </a:rPr>
              <a:t>تأكدوا من أن المعلومات الظاهرة على الشاشة هي معلوماتكم الصحيحة.</a:t>
            </a:r>
            <a:endParaRPr lang="en-US"/>
          </a:p>
          <a:p>
            <a:endParaRPr lang="ar-JO" dirty="0">
              <a:latin typeface="Bahij Yakout"/>
              <a:cs typeface="Bahij Yakout"/>
            </a:endParaRPr>
          </a:p>
          <a:p>
            <a:pPr marL="0" indent="0" algn="l" defTabSz="91440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en-IL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0B14102-98A3-8C01-3397-61B114CA3A13}"/>
              </a:ext>
            </a:extLst>
          </p:cNvPr>
          <p:cNvSpPr/>
          <p:nvPr/>
        </p:nvSpPr>
        <p:spPr>
          <a:xfrm>
            <a:off x="2876779" y="3798867"/>
            <a:ext cx="802624" cy="141150"/>
          </a:xfrm>
          <a:prstGeom prst="rect">
            <a:avLst/>
          </a:prstGeom>
          <a:solidFill>
            <a:srgbClr val="E9E6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L"/>
          </a:p>
        </p:txBody>
      </p:sp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3F456797-44D3-44BD-FBB0-BA520782815A}"/>
              </a:ext>
            </a:extLst>
          </p:cNvPr>
          <p:cNvSpPr txBox="1">
            <a:spLocks/>
          </p:cNvSpPr>
          <p:nvPr/>
        </p:nvSpPr>
        <p:spPr>
          <a:xfrm>
            <a:off x="7215412" y="3493022"/>
            <a:ext cx="4625667" cy="2638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1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  <a:defRPr sz="3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defTabSz="914400" rtl="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en-IL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931BD27-4CAE-D41C-7F80-46873164A758}"/>
              </a:ext>
            </a:extLst>
          </p:cNvPr>
          <p:cNvSpPr/>
          <p:nvPr/>
        </p:nvSpPr>
        <p:spPr>
          <a:xfrm>
            <a:off x="1971347" y="3798867"/>
            <a:ext cx="798617" cy="141150"/>
          </a:xfrm>
          <a:prstGeom prst="rect">
            <a:avLst/>
          </a:prstGeom>
          <a:solidFill>
            <a:srgbClr val="F2F0E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L" dirty="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153AA0B-6517-8A58-7999-9E66AE599045}"/>
              </a:ext>
            </a:extLst>
          </p:cNvPr>
          <p:cNvCxnSpPr/>
          <p:nvPr/>
        </p:nvCxnSpPr>
        <p:spPr>
          <a:xfrm>
            <a:off x="2359368" y="4244741"/>
            <a:ext cx="0" cy="496211"/>
          </a:xfrm>
          <a:prstGeom prst="line">
            <a:avLst/>
          </a:prstGeom>
          <a:ln w="15875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0A9DBA07-5E1E-AED7-2334-DB288CB3277A}"/>
              </a:ext>
            </a:extLst>
          </p:cNvPr>
          <p:cNvCxnSpPr/>
          <p:nvPr/>
        </p:nvCxnSpPr>
        <p:spPr>
          <a:xfrm>
            <a:off x="2951322" y="4244741"/>
            <a:ext cx="0" cy="496211"/>
          </a:xfrm>
          <a:prstGeom prst="line">
            <a:avLst/>
          </a:prstGeom>
          <a:ln w="15875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B308287-C178-C38B-34F2-F19E9DEFD351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272" b="44186"/>
          <a:stretch>
            <a:fillRect/>
          </a:stretch>
        </p:blipFill>
        <p:spPr>
          <a:xfrm>
            <a:off x="-57878" y="1619249"/>
            <a:ext cx="4878262" cy="2621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9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raphic 23">
            <a:extLst>
              <a:ext uri="{FF2B5EF4-FFF2-40B4-BE49-F238E27FC236}">
                <a16:creationId xmlns:a16="http://schemas.microsoft.com/office/drawing/2014/main" id="{60406D77-2F59-7FC4-6304-D72DC6D96D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4390643" flipV="1">
            <a:off x="5516692" y="4206421"/>
            <a:ext cx="584369" cy="1603269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378B7A24-1764-085E-8900-8589F54A33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036471" flipH="1">
            <a:off x="5227737" y="3612186"/>
            <a:ext cx="973559" cy="1795675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93E3E5F9-FD39-D3A4-2AA3-4557DFA127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1873547" flipV="1">
            <a:off x="5106158" y="3666409"/>
            <a:ext cx="584369" cy="16032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FD7BB8C-1C43-AC63-5332-00B94BB366C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333"/>
          <a:stretch/>
        </p:blipFill>
        <p:spPr>
          <a:xfrm>
            <a:off x="-24564" y="1399109"/>
            <a:ext cx="5814002" cy="449648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4A79F16-0D7B-1065-56F7-809E55C01924}"/>
              </a:ext>
            </a:extLst>
          </p:cNvPr>
          <p:cNvSpPr/>
          <p:nvPr/>
        </p:nvSpPr>
        <p:spPr>
          <a:xfrm>
            <a:off x="-24564" y="1680272"/>
            <a:ext cx="4875965" cy="33938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L" dirty="0"/>
          </a:p>
        </p:txBody>
      </p:sp>
      <p:sp>
        <p:nvSpPr>
          <p:cNvPr id="11" name="Content Placeholder 12">
            <a:extLst>
              <a:ext uri="{FF2B5EF4-FFF2-40B4-BE49-F238E27FC236}">
                <a16:creationId xmlns:a16="http://schemas.microsoft.com/office/drawing/2014/main" id="{A434FB98-3788-290B-9FB1-DAA05B42B6F6}"/>
              </a:ext>
            </a:extLst>
          </p:cNvPr>
          <p:cNvSpPr txBox="1">
            <a:spLocks/>
          </p:cNvSpPr>
          <p:nvPr/>
        </p:nvSpPr>
        <p:spPr>
          <a:xfrm>
            <a:off x="5341434" y="2903473"/>
            <a:ext cx="6407570" cy="27455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r" defTabSz="914400" rtl="1" eaLnBrk="1" latinLnBrk="0" hangingPunct="1">
              <a:lnSpc>
                <a:spcPts val="2400"/>
              </a:lnSpc>
              <a:spcBef>
                <a:spcPts val="1000"/>
              </a:spcBef>
              <a:buClr>
                <a:srgbClr val="53A4AA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algn="l" rtl="0">
              <a:buClr>
                <a:schemeClr val="accent2"/>
              </a:buClr>
            </a:pPr>
            <a:endParaRPr lang="he-IL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0358D3B6-D6D4-1C0F-42B8-940345F71A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he-IL" sz="3600" dirty="0">
                <a:solidFill>
                  <a:prstClr val="black"/>
                </a:solidFill>
                <a:latin typeface="Fb Tipograf"/>
                <a:cs typeface="Fb Tipograf"/>
              </a:rPr>
              <a:t>מייד לאחר שתקישו</a:t>
            </a:r>
            <a:r>
              <a:rPr lang="he-IL" dirty="0">
                <a:solidFill>
                  <a:prstClr val="black"/>
                </a:solidFill>
                <a:latin typeface="Fb Tipograf"/>
                <a:cs typeface="Fb Tipograf"/>
              </a:rPr>
              <a:t> "התחל בחינה", </a:t>
            </a:r>
            <a:r>
              <a:rPr lang="he-IL" sz="3600">
                <a:solidFill>
                  <a:prstClr val="black"/>
                </a:solidFill>
                <a:latin typeface="Fb Tipograf"/>
                <a:cs typeface="Fb Tipograf"/>
              </a:rPr>
              <a:t>הבחינה תתחיל. </a:t>
            </a:r>
            <a:endParaRPr lang="en-IL">
              <a:solidFill>
                <a:prstClr val="black"/>
              </a:solidFill>
              <a:latin typeface="Fb Tipograf"/>
              <a:cs typeface="Fb Tipograf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E53F382-B9EE-02D8-3BE3-355DAEAF57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18</a:t>
            </a:fld>
            <a:endParaRPr lang="en-IL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8409A1F-77E6-6FCD-4642-F4432FCE4F83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ar-JO" sz="3600" dirty="0">
                <a:latin typeface="Bahij Yakout"/>
                <a:cs typeface="Bahij Yakout"/>
              </a:rPr>
              <a:t>سوف يبدأ الامتحان فورًا عندما تضغطوا على </a:t>
            </a:r>
            <a:r>
              <a:rPr lang="en-US" sz="3600" dirty="0">
                <a:latin typeface="Bahij Yakout"/>
                <a:cs typeface="Bahij Yakout"/>
              </a:rPr>
              <a:t>“</a:t>
            </a:r>
            <a:r>
              <a:rPr lang="en-US" dirty="0" err="1">
                <a:latin typeface="Bahij Yakout"/>
                <a:cs typeface="Bahij Yakout"/>
              </a:rPr>
              <a:t>ابدأ</a:t>
            </a:r>
            <a:r>
              <a:rPr lang="en-US" dirty="0">
                <a:latin typeface="Bahij Yakout"/>
                <a:cs typeface="Bahij Yakout"/>
              </a:rPr>
              <a:t> </a:t>
            </a:r>
            <a:r>
              <a:rPr lang="en-US" dirty="0" err="1">
                <a:latin typeface="Bahij Yakout"/>
                <a:cs typeface="Bahij Yakout"/>
              </a:rPr>
              <a:t>الامتحان</a:t>
            </a:r>
            <a:r>
              <a:rPr lang="en-US" sz="3600" dirty="0">
                <a:latin typeface="Bahij Yakout"/>
                <a:cs typeface="Bahij Yakout"/>
              </a:rPr>
              <a:t>”</a:t>
            </a:r>
            <a:r>
              <a:rPr lang="ar-JO" sz="3600" dirty="0">
                <a:latin typeface="Bahij Yakout"/>
                <a:cs typeface="Bahij Yakout"/>
              </a:rPr>
              <a:t>. </a:t>
            </a:r>
            <a:endParaRPr lang="en-US" sz="3600" dirty="0">
              <a:latin typeface="Bahij Yakout"/>
              <a:cs typeface="Bahij Yakout"/>
            </a:endParaRPr>
          </a:p>
          <a:p>
            <a:pPr marL="0" indent="0" defTabSz="91440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en-IL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CBDC6A2-2462-49E3-0F88-3023B060095B}"/>
              </a:ext>
            </a:extLst>
          </p:cNvPr>
          <p:cNvSpPr txBox="1"/>
          <p:nvPr/>
        </p:nvSpPr>
        <p:spPr>
          <a:xfrm>
            <a:off x="-1502115" y="3020992"/>
            <a:ext cx="184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r" defTabSz="914400" rtl="1" eaLnBrk="1" latinLnBrk="0" hangingPunct="1"/>
            <a:endParaRPr lang="en-IL" dirty="0"/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3D28FA86-F14F-FA35-50E1-A5E9552D8B60}"/>
              </a:ext>
            </a:extLst>
          </p:cNvPr>
          <p:cNvSpPr txBox="1">
            <a:spLocks/>
          </p:cNvSpPr>
          <p:nvPr/>
        </p:nvSpPr>
        <p:spPr>
          <a:xfrm>
            <a:off x="7242361" y="3493022"/>
            <a:ext cx="4598718" cy="26959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1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  <a:defRPr sz="3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defTabSz="914400" rtl="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en-IL" sz="3600" dirty="0"/>
          </a:p>
        </p:txBody>
      </p:sp>
      <p:pic>
        <p:nvPicPr>
          <p:cNvPr id="4" name="Picture 3" descr="A screenshot of a phone&#10;&#10;AI-generated content may be incorrect.">
            <a:extLst>
              <a:ext uri="{FF2B5EF4-FFF2-40B4-BE49-F238E27FC236}">
                <a16:creationId xmlns:a16="http://schemas.microsoft.com/office/drawing/2014/main" id="{982CAA58-05C7-59B9-4A32-715563B9AAA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964" y="1683280"/>
            <a:ext cx="3595159" cy="33856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55C4B02-564B-FDB8-BADB-77905AE8C8DF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11984">
            <a:off x="3630860" y="4879939"/>
            <a:ext cx="334269" cy="443297"/>
          </a:xfrm>
          <a:prstGeom prst="rect">
            <a:avLst/>
          </a:prstGeom>
          <a:effectLst>
            <a:glow rad="25400">
              <a:srgbClr val="C65861">
                <a:alpha val="37000"/>
              </a:srgbClr>
            </a:glow>
          </a:effectLst>
        </p:spPr>
      </p:pic>
    </p:spTree>
    <p:extLst>
      <p:ext uri="{BB962C8B-B14F-4D97-AF65-F5344CB8AC3E}">
        <p14:creationId xmlns:p14="http://schemas.microsoft.com/office/powerpoint/2010/main" val="229655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49F3CA-E380-9200-A76D-B98C68984B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raphic 79">
            <a:extLst>
              <a:ext uri="{FF2B5EF4-FFF2-40B4-BE49-F238E27FC236}">
                <a16:creationId xmlns:a16="http://schemas.microsoft.com/office/drawing/2014/main" id="{C8E118BE-3EBF-7683-9862-74B9CF8938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0921" y="2013328"/>
            <a:ext cx="5717822" cy="3382324"/>
          </a:xfrm>
          <a:prstGeom prst="rect">
            <a:avLst/>
          </a:prstGeom>
        </p:spPr>
      </p:pic>
      <p:sp>
        <p:nvSpPr>
          <p:cNvPr id="11" name="Content Placeholder 12">
            <a:extLst>
              <a:ext uri="{FF2B5EF4-FFF2-40B4-BE49-F238E27FC236}">
                <a16:creationId xmlns:a16="http://schemas.microsoft.com/office/drawing/2014/main" id="{5D1821E8-67E3-F144-3D88-AD6F42CB3D00}"/>
              </a:ext>
            </a:extLst>
          </p:cNvPr>
          <p:cNvSpPr txBox="1">
            <a:spLocks/>
          </p:cNvSpPr>
          <p:nvPr/>
        </p:nvSpPr>
        <p:spPr>
          <a:xfrm>
            <a:off x="5341434" y="2903473"/>
            <a:ext cx="6407570" cy="27455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r" defTabSz="914400" rtl="1" eaLnBrk="1" latinLnBrk="0" hangingPunct="1">
              <a:lnSpc>
                <a:spcPts val="2400"/>
              </a:lnSpc>
              <a:spcBef>
                <a:spcPts val="1000"/>
              </a:spcBef>
              <a:buClr>
                <a:srgbClr val="53A4AA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algn="l" rtl="0">
              <a:buClr>
                <a:schemeClr val="accent2"/>
              </a:buClr>
            </a:pPr>
            <a:endParaRPr lang="he-IL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4BC4B40D-FD9C-A5E7-BE25-B0BE67A1DC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he-IL">
                <a:solidFill>
                  <a:prstClr val="black"/>
                </a:solidFill>
                <a:latin typeface="Fb Tipograf"/>
                <a:cs typeface="Fb Tipograf"/>
              </a:rPr>
              <a:t>תוכנת הבחינה​</a:t>
            </a:r>
            <a:endParaRPr lang="he-IL" sz="360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IL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76353CE-A6A5-4963-4B29-46EFD5D64A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19</a:t>
            </a:fld>
            <a:endParaRPr lang="en-IL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8A0D92-64F5-6D93-9A0C-EB8672D81F4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425109" y="2700036"/>
            <a:ext cx="5016500" cy="219425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ar-JO">
                <a:latin typeface="Bahij Yakout"/>
                <a:cs typeface="Bahij Yakout"/>
              </a:rPr>
              <a:t>برنامج الامتحان المحوسَب</a:t>
            </a:r>
            <a:endParaRPr lang="en-US"/>
          </a:p>
          <a:p>
            <a:br>
              <a:rPr lang="en-US" dirty="0"/>
            </a:br>
            <a:endParaRPr lang="en-US" dirty="0"/>
          </a:p>
          <a:p>
            <a:pPr marL="0" indent="0" defTabSz="91440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en-IL" dirty="0"/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4AEA38CA-ED88-446D-0E8D-66D354FE22C7}"/>
              </a:ext>
            </a:extLst>
          </p:cNvPr>
          <p:cNvSpPr txBox="1">
            <a:spLocks/>
          </p:cNvSpPr>
          <p:nvPr/>
        </p:nvSpPr>
        <p:spPr>
          <a:xfrm>
            <a:off x="6796175" y="3493022"/>
            <a:ext cx="5044904" cy="2638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1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  <a:defRPr sz="3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defTabSz="914400" rtl="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he-IL" sz="3600" dirty="0">
              <a:solidFill>
                <a:prstClr val="black"/>
              </a:solidFill>
              <a:latin typeface="Bahij Yakout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3262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medical website&#10;&#10;AI-generated content may be incorrect.">
            <a:extLst>
              <a:ext uri="{FF2B5EF4-FFF2-40B4-BE49-F238E27FC236}">
                <a16:creationId xmlns:a16="http://schemas.microsoft.com/office/drawing/2014/main" id="{3F00153B-0653-89C3-E668-C9FF456505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7026"/>
            <a:ext cx="12192000" cy="621469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AD2D564-9424-23BE-CC0C-95D32AF11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t>20</a:t>
            </a:fld>
            <a:endParaRPr lang="en-IL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7ED00584-DB41-253D-DB2C-9FD5FF3DC936}"/>
              </a:ext>
            </a:extLst>
          </p:cNvPr>
          <p:cNvCxnSpPr/>
          <p:nvPr/>
        </p:nvCxnSpPr>
        <p:spPr>
          <a:xfrm flipV="1">
            <a:off x="11186583" y="963084"/>
            <a:ext cx="560916" cy="71966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C89483D-B680-60DD-13A9-6EA650438716}"/>
              </a:ext>
            </a:extLst>
          </p:cNvPr>
          <p:cNvSpPr txBox="1"/>
          <p:nvPr/>
        </p:nvSpPr>
        <p:spPr>
          <a:xfrm>
            <a:off x="9091083" y="1652943"/>
            <a:ext cx="2963332" cy="40011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200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הזמן הנותר לבחינה</a:t>
            </a:r>
            <a:endParaRPr lang="en-US" sz="2000">
              <a:latin typeface="Fb Tipograf"/>
              <a:cs typeface="Fb Tipograf"/>
            </a:endParaRPr>
          </a:p>
        </p:txBody>
      </p:sp>
    </p:spTree>
    <p:extLst>
      <p:ext uri="{BB962C8B-B14F-4D97-AF65-F5344CB8AC3E}">
        <p14:creationId xmlns:p14="http://schemas.microsoft.com/office/powerpoint/2010/main" val="58857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D4C11B-ED71-A598-3522-9A1B960F5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medical website&#10;&#10;AI-generated content may be incorrect.">
            <a:extLst>
              <a:ext uri="{FF2B5EF4-FFF2-40B4-BE49-F238E27FC236}">
                <a16:creationId xmlns:a16="http://schemas.microsoft.com/office/drawing/2014/main" id="{9E1A588C-A36A-DEF1-BE14-78BEAEE48D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7026"/>
            <a:ext cx="12192000" cy="621469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1F9D821-2843-1EED-F70D-200F6485F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t>21</a:t>
            </a:fld>
            <a:endParaRPr lang="en-IL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AB3FD8BC-D274-2D4F-34F8-12B21757DE57}"/>
              </a:ext>
            </a:extLst>
          </p:cNvPr>
          <p:cNvCxnSpPr/>
          <p:nvPr/>
        </p:nvCxnSpPr>
        <p:spPr>
          <a:xfrm flipH="1" flipV="1">
            <a:off x="2515576" y="2369853"/>
            <a:ext cx="670007" cy="87597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F1D8577-0F57-83FF-E97C-99C9AECE2340}"/>
              </a:ext>
            </a:extLst>
          </p:cNvPr>
          <p:cNvSpPr txBox="1"/>
          <p:nvPr/>
        </p:nvSpPr>
        <p:spPr>
          <a:xfrm>
            <a:off x="992391" y="3343020"/>
            <a:ext cx="2963332" cy="40011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200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תיבת הניווט</a:t>
            </a:r>
            <a:endParaRPr lang="en-US" sz="2000">
              <a:latin typeface="Fb Tipograf"/>
              <a:cs typeface="Fb Tipograf"/>
            </a:endParaRPr>
          </a:p>
        </p:txBody>
      </p:sp>
    </p:spTree>
    <p:extLst>
      <p:ext uri="{BB962C8B-B14F-4D97-AF65-F5344CB8AC3E}">
        <p14:creationId xmlns:p14="http://schemas.microsoft.com/office/powerpoint/2010/main" val="417851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0DC8FF-D321-967A-7ABC-C6DE810522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4825735-FEC9-7DE6-EBBC-701D4C8DD1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9446"/>
            <a:ext cx="12192000" cy="5919107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75E761-D73E-0516-98DD-3732EF80A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t>22</a:t>
            </a:fld>
            <a:endParaRPr lang="en-I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846967-F8BA-5BDB-BB97-D44793550605}"/>
              </a:ext>
            </a:extLst>
          </p:cNvPr>
          <p:cNvSpPr txBox="1"/>
          <p:nvPr/>
        </p:nvSpPr>
        <p:spPr>
          <a:xfrm>
            <a:off x="1437868" y="5507342"/>
            <a:ext cx="2963332" cy="40011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מעבר</a:t>
            </a:r>
            <a:r>
              <a:rPr lang="en-US" sz="2000" dirty="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לעמוד</a:t>
            </a:r>
            <a:r>
              <a:rPr lang="en-US" sz="2000" dirty="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הבא</a:t>
            </a:r>
            <a:endParaRPr lang="en-US" sz="2000" dirty="0">
              <a:latin typeface="Fb Tipograf"/>
              <a:cs typeface="Fb Tipograf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9D435633-5433-0D68-E5F1-1ECFB1F80873}"/>
              </a:ext>
            </a:extLst>
          </p:cNvPr>
          <p:cNvCxnSpPr/>
          <p:nvPr/>
        </p:nvCxnSpPr>
        <p:spPr>
          <a:xfrm flipH="1" flipV="1">
            <a:off x="2961053" y="4612328"/>
            <a:ext cx="670007" cy="87597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454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0DC8FF-D321-967A-7ABC-C6DE810522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4825735-FEC9-7DE6-EBBC-701D4C8DD1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9446"/>
            <a:ext cx="12192000" cy="5919107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75E761-D73E-0516-98DD-3732EF80A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t>23</a:t>
            </a:fld>
            <a:endParaRPr lang="en-IL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9D435633-5433-0D68-E5F1-1ECFB1F80873}"/>
              </a:ext>
            </a:extLst>
          </p:cNvPr>
          <p:cNvCxnSpPr>
            <a:cxnSpLocks/>
          </p:cNvCxnSpPr>
          <p:nvPr/>
        </p:nvCxnSpPr>
        <p:spPr>
          <a:xfrm flipH="1">
            <a:off x="2029767" y="5245240"/>
            <a:ext cx="1617785" cy="95459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531B161E-E746-4E55-9A18-1CAC080AF7FA}"/>
              </a:ext>
            </a:extLst>
          </p:cNvPr>
          <p:cNvSpPr txBox="1"/>
          <p:nvPr/>
        </p:nvSpPr>
        <p:spPr>
          <a:xfrm>
            <a:off x="1861853" y="4647167"/>
            <a:ext cx="3259665" cy="70788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הגשת</a:t>
            </a:r>
            <a:r>
              <a:rPr lang="en-US" sz="2000" dirty="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השאלון</a:t>
            </a:r>
            <a:r>
              <a:rPr lang="en-US" sz="2000" dirty="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לפני</a:t>
            </a:r>
            <a:r>
              <a:rPr lang="en-US" sz="2000" dirty="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תום</a:t>
            </a:r>
            <a:r>
              <a:rPr lang="en-US" sz="2000" dirty="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הזמן</a:t>
            </a:r>
            <a:r>
              <a:rPr lang="en-US" sz="2000" dirty="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המוקצב</a:t>
            </a:r>
            <a:endParaRPr lang="en-US" sz="2000" dirty="0">
              <a:solidFill>
                <a:srgbClr val="FF0000"/>
              </a:solidFill>
              <a:latin typeface="Fb Tipograf"/>
              <a:ea typeface="STXingkai"/>
              <a:cs typeface="Fb Tipograf"/>
            </a:endParaRPr>
          </a:p>
        </p:txBody>
      </p:sp>
    </p:spTree>
    <p:extLst>
      <p:ext uri="{BB962C8B-B14F-4D97-AF65-F5344CB8AC3E}">
        <p14:creationId xmlns:p14="http://schemas.microsoft.com/office/powerpoint/2010/main" val="339799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317EC1-6B11-0FA4-6A6A-73122CE4A8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B89F594-EE31-47DC-698D-22B6BAD2637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80" b="-319"/>
          <a:stretch>
            <a:fillRect/>
          </a:stretch>
        </p:blipFill>
        <p:spPr>
          <a:xfrm>
            <a:off x="0" y="1895475"/>
            <a:ext cx="12201777" cy="307684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77B8F2D-CC0F-1B03-023B-BDEB103104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t>24</a:t>
            </a:fld>
            <a:endParaRPr lang="en-I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7CC11F-EA64-9196-CD0F-0DAC5CAB58EA}"/>
              </a:ext>
            </a:extLst>
          </p:cNvPr>
          <p:cNvSpPr txBox="1"/>
          <p:nvPr/>
        </p:nvSpPr>
        <p:spPr>
          <a:xfrm>
            <a:off x="83853" y="5103110"/>
            <a:ext cx="2963332" cy="40011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200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מונה מילים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E68E25AD-9B30-72E2-4D74-298AE079B783}"/>
              </a:ext>
            </a:extLst>
          </p:cNvPr>
          <p:cNvCxnSpPr/>
          <p:nvPr/>
        </p:nvCxnSpPr>
        <p:spPr>
          <a:xfrm flipH="1" flipV="1">
            <a:off x="677332" y="4794251"/>
            <a:ext cx="1417353" cy="25399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49FF03B0-4F8D-1A21-111C-012BCDB4D30C}"/>
              </a:ext>
            </a:extLst>
          </p:cNvPr>
          <p:cNvCxnSpPr>
            <a:cxnSpLocks/>
          </p:cNvCxnSpPr>
          <p:nvPr/>
        </p:nvCxnSpPr>
        <p:spPr>
          <a:xfrm flipV="1">
            <a:off x="9079685" y="3111500"/>
            <a:ext cx="1122647" cy="95249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F9E31003-372E-3A9F-5EC5-00EBC1350BD9}"/>
              </a:ext>
            </a:extLst>
          </p:cNvPr>
          <p:cNvSpPr txBox="1"/>
          <p:nvPr/>
        </p:nvSpPr>
        <p:spPr>
          <a:xfrm>
            <a:off x="6677269" y="4108276"/>
            <a:ext cx="2963332" cy="40011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200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מספר המילים המרבי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2BEC6CE-7A22-0B9F-54F6-24C9B37D93D4}"/>
              </a:ext>
            </a:extLst>
          </p:cNvPr>
          <p:cNvSpPr txBox="1"/>
          <p:nvPr/>
        </p:nvSpPr>
        <p:spPr>
          <a:xfrm>
            <a:off x="2285186" y="509307"/>
            <a:ext cx="8794748" cy="1384995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spAutoFit/>
          </a:bodyPr>
          <a:lstStyle/>
          <a:p>
            <a:pPr lvl="2" algn="r"/>
            <a:r>
              <a:rPr lang="en-US" sz="2800">
                <a:solidFill>
                  <a:prstClr val="black"/>
                </a:solidFill>
                <a:latin typeface="Fb Tipograf"/>
                <a:cs typeface="Fb Tipograf"/>
              </a:rPr>
              <a:t>את התשובות יש להקליד בתיבות הטקסט המיועדות לכך</a:t>
            </a:r>
          </a:p>
          <a:p>
            <a:pPr lvl="2" algn="r"/>
            <a:r>
              <a:rPr lang="en-US" sz="2800">
                <a:solidFill>
                  <a:srgbClr val="1749A3"/>
                </a:solidFill>
                <a:latin typeface="Bahij Yakout"/>
                <a:cs typeface="Bahij Yakout"/>
              </a:rPr>
              <a:t>يجب إدخال الإجابات في مربعات النص المخصّصة لذلك</a:t>
            </a:r>
          </a:p>
          <a:p>
            <a:pPr lvl="2" algn="r"/>
            <a:endParaRPr lang="en-US" sz="2800" dirty="0">
              <a:solidFill>
                <a:prstClr val="black"/>
              </a:solidFill>
              <a:latin typeface="Fb Tipograf"/>
              <a:ea typeface="Calibri" panose="020F0502020204030204"/>
              <a:cs typeface="Fb Tipograf"/>
            </a:endParaRPr>
          </a:p>
        </p:txBody>
      </p:sp>
    </p:spTree>
    <p:extLst>
      <p:ext uri="{BB962C8B-B14F-4D97-AF65-F5344CB8AC3E}">
        <p14:creationId xmlns:p14="http://schemas.microsoft.com/office/powerpoint/2010/main" val="394273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41E516-BC41-2B74-9EE1-313EB27F3B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4DA6640-15F1-C7C6-84E7-A3E8B65667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466" y="626738"/>
            <a:ext cx="3313505" cy="600517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5F205A1-45E0-5296-1159-5A019ABB8A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t>25</a:t>
            </a:fld>
            <a:endParaRPr lang="en-I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B3772A-1900-7363-9597-364FD267E356}"/>
              </a:ext>
            </a:extLst>
          </p:cNvPr>
          <p:cNvSpPr txBox="1"/>
          <p:nvPr/>
        </p:nvSpPr>
        <p:spPr>
          <a:xfrm>
            <a:off x="3037231" y="5939221"/>
            <a:ext cx="2963332" cy="40011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שאלה</a:t>
            </a:r>
            <a:r>
              <a:rPr lang="en-US" sz="2000" dirty="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שנצפתה</a:t>
            </a:r>
            <a:endParaRPr lang="en-US" sz="2000" dirty="0">
              <a:solidFill>
                <a:srgbClr val="FF0000"/>
              </a:solidFill>
              <a:latin typeface="Fb Tipograf"/>
              <a:ea typeface="STXingkai"/>
              <a:cs typeface="Fb Tipograf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C0B9DAA2-7263-503B-0202-E15957A63444}"/>
              </a:ext>
            </a:extLst>
          </p:cNvPr>
          <p:cNvCxnSpPr/>
          <p:nvPr/>
        </p:nvCxnSpPr>
        <p:spPr>
          <a:xfrm flipH="1" flipV="1">
            <a:off x="2532604" y="6086360"/>
            <a:ext cx="1777186" cy="5291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E50AAB16-A29D-3F90-9841-0B315135EA48}"/>
              </a:ext>
            </a:extLst>
          </p:cNvPr>
          <p:cNvCxnSpPr>
            <a:cxnSpLocks/>
          </p:cNvCxnSpPr>
          <p:nvPr/>
        </p:nvCxnSpPr>
        <p:spPr>
          <a:xfrm flipH="1">
            <a:off x="3278392" y="4259385"/>
            <a:ext cx="1825217" cy="84372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266693E-231F-5BF6-5A1A-316B26AEB02D}"/>
              </a:ext>
            </a:extLst>
          </p:cNvPr>
          <p:cNvSpPr txBox="1"/>
          <p:nvPr/>
        </p:nvSpPr>
        <p:spPr>
          <a:xfrm>
            <a:off x="4929390" y="3888423"/>
            <a:ext cx="1947333" cy="70788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200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שאלה שלא מולאו בה כל השדות</a:t>
            </a:r>
            <a:endParaRPr lang="en-US" sz="2000" dirty="0">
              <a:solidFill>
                <a:srgbClr val="FF0000"/>
              </a:solidFill>
              <a:latin typeface="Fb Tipograf"/>
              <a:ea typeface="STXingkai"/>
              <a:cs typeface="Fb Tipograf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DD4CE1-36A7-6DA5-208C-9B38F42116F8}"/>
              </a:ext>
            </a:extLst>
          </p:cNvPr>
          <p:cNvSpPr txBox="1"/>
          <p:nvPr/>
        </p:nvSpPr>
        <p:spPr>
          <a:xfrm>
            <a:off x="4437672" y="1183838"/>
            <a:ext cx="7456364" cy="954107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spAutoFit/>
          </a:bodyPr>
          <a:lstStyle/>
          <a:p>
            <a:pPr lvl="2" algn="r"/>
            <a:r>
              <a:rPr lang="en-US" sz="2800">
                <a:solidFill>
                  <a:prstClr val="black"/>
                </a:solidFill>
                <a:latin typeface="Fb Tipograf"/>
                <a:cs typeface="Fb Tipograf"/>
              </a:rPr>
              <a:t>בצד שמאל של המסך יש תיבת ניווט</a:t>
            </a:r>
          </a:p>
          <a:p>
            <a:pPr lvl="2" algn="r"/>
            <a:r>
              <a:rPr lang="en-US" sz="2800">
                <a:solidFill>
                  <a:srgbClr val="1749A3"/>
                </a:solidFill>
                <a:latin typeface="Bahij Yakout"/>
                <a:cs typeface="Bahij Yakout"/>
              </a:rPr>
              <a:t>في الجانب الأيسر من الشاشة توجد علبة تنقّل</a:t>
            </a:r>
          </a:p>
        </p:txBody>
      </p:sp>
    </p:spTree>
    <p:extLst>
      <p:ext uri="{BB962C8B-B14F-4D97-AF65-F5344CB8AC3E}">
        <p14:creationId xmlns:p14="http://schemas.microsoft.com/office/powerpoint/2010/main" val="26546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41E516-BC41-2B74-9EE1-313EB27F3B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4DA6640-15F1-C7C6-84E7-A3E8B65667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466" y="626738"/>
            <a:ext cx="3313505" cy="600517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5F205A1-45E0-5296-1159-5A019ABB8A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t>26</a:t>
            </a:fld>
            <a:endParaRPr lang="en-IL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E50AAB16-A29D-3F90-9841-0B315135EA48}"/>
              </a:ext>
            </a:extLst>
          </p:cNvPr>
          <p:cNvCxnSpPr>
            <a:cxnSpLocks/>
          </p:cNvCxnSpPr>
          <p:nvPr/>
        </p:nvCxnSpPr>
        <p:spPr>
          <a:xfrm flipH="1">
            <a:off x="2982247" y="4331974"/>
            <a:ext cx="1346478" cy="56270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266693E-231F-5BF6-5A1A-316B26AEB02D}"/>
              </a:ext>
            </a:extLst>
          </p:cNvPr>
          <p:cNvSpPr txBox="1"/>
          <p:nvPr/>
        </p:nvSpPr>
        <p:spPr>
          <a:xfrm>
            <a:off x="3655486" y="3905442"/>
            <a:ext cx="1947333" cy="70788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שאלה</a:t>
            </a:r>
            <a:r>
              <a:rPr lang="en-US" sz="2000" dirty="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 ש</a:t>
            </a:r>
            <a:r>
              <a:rPr lang="he-IL" sz="2000" dirty="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סומנה למעקב</a:t>
            </a:r>
            <a:endParaRPr lang="en-US" sz="2000" dirty="0">
              <a:solidFill>
                <a:srgbClr val="FF0000"/>
              </a:solidFill>
              <a:latin typeface="Fb Tipograf"/>
              <a:ea typeface="STXingkai"/>
              <a:cs typeface="Fb Tipograf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DD4CE1-36A7-6DA5-208C-9B38F42116F8}"/>
              </a:ext>
            </a:extLst>
          </p:cNvPr>
          <p:cNvSpPr txBox="1"/>
          <p:nvPr/>
        </p:nvSpPr>
        <p:spPr>
          <a:xfrm>
            <a:off x="4009292" y="1183838"/>
            <a:ext cx="7884744" cy="954107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spAutoFit/>
          </a:bodyPr>
          <a:lstStyle/>
          <a:p>
            <a:pPr lvl="2" algn="r"/>
            <a:r>
              <a:rPr lang="he-IL" sz="2800" dirty="0">
                <a:solidFill>
                  <a:prstClr val="black"/>
                </a:solidFill>
                <a:latin typeface="Fb Tipograf"/>
                <a:cs typeface="Fb Tipograf"/>
              </a:rPr>
              <a:t>תוכלו לסמן שאלות לנוחותכם, למשל למילוי בהמשך</a:t>
            </a:r>
            <a:endParaRPr lang="en-US" sz="2800" dirty="0">
              <a:solidFill>
                <a:prstClr val="black"/>
              </a:solidFill>
              <a:latin typeface="Fb Tipograf"/>
              <a:cs typeface="Fb Tipograf"/>
            </a:endParaRPr>
          </a:p>
          <a:p>
            <a:pPr lvl="2" algn="r"/>
            <a:r>
              <a:rPr lang="ar-AE" sz="2800" dirty="0">
                <a:solidFill>
                  <a:srgbClr val="1749A3"/>
                </a:solidFill>
                <a:latin typeface="Bahij Yakout"/>
                <a:cs typeface="Bahij Yakout"/>
              </a:rPr>
              <a:t>يمكنكم تمييز الأسئلة لراحتكم، مثلاً لملئها لاحقًا.</a:t>
            </a:r>
            <a:endParaRPr lang="en-US" sz="2800" dirty="0">
              <a:solidFill>
                <a:srgbClr val="1749A3"/>
              </a:solidFill>
              <a:latin typeface="Bahij Yakout"/>
              <a:cs typeface="Bahij Yakout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D9F4CF6-2806-410C-BF4A-51B0CF70DD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2028" y="3629325"/>
            <a:ext cx="5792008" cy="2791215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2A08230C-8642-4E54-993B-23A17D754025}"/>
              </a:ext>
            </a:extLst>
          </p:cNvPr>
          <p:cNvSpPr/>
          <p:nvPr/>
        </p:nvSpPr>
        <p:spPr>
          <a:xfrm>
            <a:off x="10902462" y="4461468"/>
            <a:ext cx="991574" cy="433213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17047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5629D3-0D09-9B82-A79D-F5CB2A1F4E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9A6C276-27ED-FE7C-1711-887E96080F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333"/>
          <a:stretch/>
        </p:blipFill>
        <p:spPr>
          <a:xfrm>
            <a:off x="-194642" y="1407295"/>
            <a:ext cx="6709401" cy="5188982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35398657-834A-737E-6F36-EC344B34DC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4390643" flipV="1">
            <a:off x="5737293" y="4790892"/>
            <a:ext cx="584369" cy="1603269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96745811-32A5-B522-1592-72BEB23D4A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036471" flipH="1">
            <a:off x="5448338" y="4196657"/>
            <a:ext cx="973559" cy="1795675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BFC08E1A-FFD9-F544-1182-07D5A6D5E8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1873547" flipV="1">
            <a:off x="5326759" y="4250880"/>
            <a:ext cx="584369" cy="1603269"/>
          </a:xfrm>
          <a:prstGeom prst="rect">
            <a:avLst/>
          </a:prstGeom>
        </p:spPr>
      </p:pic>
      <p:sp>
        <p:nvSpPr>
          <p:cNvPr id="11" name="Content Placeholder 12">
            <a:extLst>
              <a:ext uri="{FF2B5EF4-FFF2-40B4-BE49-F238E27FC236}">
                <a16:creationId xmlns:a16="http://schemas.microsoft.com/office/drawing/2014/main" id="{11D12503-FA81-42A1-9E00-8E9DDDE9EA29}"/>
              </a:ext>
            </a:extLst>
          </p:cNvPr>
          <p:cNvSpPr txBox="1">
            <a:spLocks/>
          </p:cNvSpPr>
          <p:nvPr/>
        </p:nvSpPr>
        <p:spPr>
          <a:xfrm>
            <a:off x="5341434" y="2903473"/>
            <a:ext cx="6407570" cy="27455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r" defTabSz="914400" rtl="1" eaLnBrk="1" latinLnBrk="0" hangingPunct="1">
              <a:lnSpc>
                <a:spcPts val="2400"/>
              </a:lnSpc>
              <a:spcBef>
                <a:spcPts val="1000"/>
              </a:spcBef>
              <a:buClr>
                <a:srgbClr val="53A4AA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algn="l" rtl="0">
              <a:buClr>
                <a:schemeClr val="accent2"/>
              </a:buClr>
            </a:pPr>
            <a:endParaRPr lang="he-IL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94FE89CB-C47B-9EEC-EAB8-CB80C10178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he-IL" sz="2800">
                <a:solidFill>
                  <a:prstClr val="black"/>
                </a:solidFill>
                <a:latin typeface="Fb Tipograf"/>
                <a:cs typeface="Fb Tipograf"/>
              </a:rPr>
              <a:t>תוכנת הבחינה מציעה כמה אפשרויות הנגשה: הגדלה של הטקסט פי שניים, שינוי צבע הטקסט וצבע הרקע והחלפת הגופן</a:t>
            </a:r>
            <a:r>
              <a:rPr lang="he-IL" sz="3200">
                <a:solidFill>
                  <a:prstClr val="black"/>
                </a:solidFill>
                <a:latin typeface="Fb Tipograf"/>
                <a:cs typeface="Fb Tipograf"/>
              </a:rPr>
              <a:t>.</a:t>
            </a:r>
            <a:endParaRPr lang="he-IL" sz="3200" dirty="0">
              <a:solidFill>
                <a:prstClr val="black"/>
              </a:solidFill>
              <a:latin typeface="Fb Tipograf"/>
              <a:cs typeface="Fb Tipograf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3DF0282-12DB-F16D-D9BE-0F7EA00BF1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27</a:t>
            </a:fld>
            <a:endParaRPr lang="en-IL" dirty="0"/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2B7DE1DB-5EB7-BAC5-9710-9585B05C69D4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623837" y="4001786"/>
            <a:ext cx="4817771" cy="2194255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ar-JO" sz="3600" dirty="0">
                <a:latin typeface="Bahij Yakout"/>
                <a:cs typeface="Bahij Yakout"/>
              </a:rPr>
              <a:t>برنامج الامتحان المحوسَب فيه عدة إمكانيّات </a:t>
            </a:r>
            <a:r>
              <a:rPr lang="ar-JO" sz="3600">
                <a:latin typeface="Bahij Yakout"/>
                <a:cs typeface="Bahij Yakout"/>
              </a:rPr>
              <a:t>تيسير: تكبير النصّ مرّتَين، </a:t>
            </a:r>
            <a:r>
              <a:rPr lang="ar-JO">
                <a:latin typeface="Bahij Yakout"/>
                <a:cs typeface="Bahij Yakout"/>
              </a:rPr>
              <a:t>تغيير لون النص ولون الخلفية، وتبديل نوع الخط</a:t>
            </a:r>
            <a:r>
              <a:rPr lang="ar-JO" sz="3600">
                <a:latin typeface="Bahij Yakout"/>
                <a:cs typeface="Bahij Yakout"/>
              </a:rPr>
              <a:t>.</a:t>
            </a:r>
            <a:endParaRPr lang="he-IL">
              <a:solidFill>
                <a:srgbClr val="000000"/>
              </a:solidFill>
              <a:latin typeface="Bahij Yakout"/>
            </a:endParaRPr>
          </a:p>
          <a:p>
            <a:endParaRPr lang="ar-JO" sz="3600" dirty="0">
              <a:latin typeface="Bahij Yakout" panose="02040503050201020203" pitchFamily="18" charset="-78"/>
            </a:endParaRPr>
          </a:p>
        </p:txBody>
      </p:sp>
      <p:pic>
        <p:nvPicPr>
          <p:cNvPr id="25" name="Picture 2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0B0D789-6207-8450-8130-C49EA546982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-48" t="-520" r="31980" b="-135"/>
          <a:stretch>
            <a:fillRect/>
          </a:stretch>
        </p:blipFill>
        <p:spPr>
          <a:xfrm>
            <a:off x="-194642" y="1714500"/>
            <a:ext cx="5538421" cy="393180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045236A-1010-BC50-CCF2-FC2540060C7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11984">
            <a:off x="3066712" y="5529506"/>
            <a:ext cx="495931" cy="657688"/>
          </a:xfrm>
          <a:prstGeom prst="rect">
            <a:avLst/>
          </a:prstGeom>
          <a:effectLst>
            <a:glow rad="25400">
              <a:srgbClr val="C65861">
                <a:alpha val="37000"/>
              </a:srgbClr>
            </a:glow>
          </a:effectLst>
        </p:spPr>
      </p:pic>
    </p:spTree>
    <p:extLst>
      <p:ext uri="{BB962C8B-B14F-4D97-AF65-F5344CB8AC3E}">
        <p14:creationId xmlns:p14="http://schemas.microsoft.com/office/powerpoint/2010/main" val="299730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DAD8768-AEA7-D2E1-3B6A-150376B9D6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510057" y="1976444"/>
            <a:ext cx="5016499" cy="2747776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6A7EF2D-7868-5639-4E97-5A35937DAE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28</a:t>
            </a:fld>
            <a:endParaRPr lang="en-IL" dirty="0"/>
          </a:p>
        </p:txBody>
      </p:sp>
      <p:pic>
        <p:nvPicPr>
          <p:cNvPr id="6" name="Content Placeholder 5" descr="A screenshot of a phone&#10;&#10;AI-generated content may be incorrect.">
            <a:extLst>
              <a:ext uri="{FF2B5EF4-FFF2-40B4-BE49-F238E27FC236}">
                <a16:creationId xmlns:a16="http://schemas.microsoft.com/office/drawing/2014/main" id="{CC895BF2-6B4D-6C57-BE87-C55684D92624}"/>
              </a:ext>
            </a:extLst>
          </p:cNvPr>
          <p:cNvPicPr>
            <a:picLocks noGrp="1" noChangeAspect="1"/>
          </p:cNvPicPr>
          <p:nvPr>
            <p:ph idx="11"/>
          </p:nvPr>
        </p:nvPicPr>
        <p:blipFill>
          <a:blip r:embed="rId4"/>
          <a:stretch>
            <a:fillRect/>
          </a:stretch>
        </p:blipFill>
        <p:spPr>
          <a:xfrm>
            <a:off x="875372" y="3989296"/>
            <a:ext cx="5016500" cy="168192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FD0C2F9-BEC5-9EB7-21F0-2A88B74388D5}"/>
              </a:ext>
            </a:extLst>
          </p:cNvPr>
          <p:cNvSpPr/>
          <p:nvPr/>
        </p:nvSpPr>
        <p:spPr>
          <a:xfrm>
            <a:off x="9239249" y="3217333"/>
            <a:ext cx="1121833" cy="4233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1FD09E3-17CC-5DC6-E79A-F751B73056B8}"/>
              </a:ext>
            </a:extLst>
          </p:cNvPr>
          <p:cNvCxnSpPr>
            <a:cxnSpLocks/>
          </p:cNvCxnSpPr>
          <p:nvPr/>
        </p:nvCxnSpPr>
        <p:spPr>
          <a:xfrm flipV="1">
            <a:off x="9152140" y="3697654"/>
            <a:ext cx="458338" cy="162657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4D17F24-FF32-62B9-FADA-9FF5F4BB2D8B}"/>
              </a:ext>
            </a:extLst>
          </p:cNvPr>
          <p:cNvSpPr txBox="1"/>
          <p:nvPr/>
        </p:nvSpPr>
        <p:spPr>
          <a:xfrm>
            <a:off x="4238217" y="150061"/>
            <a:ext cx="7456364" cy="2246769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spAutoFit/>
          </a:bodyPr>
          <a:lstStyle/>
          <a:p>
            <a:pPr lvl="2" algn="r"/>
            <a:r>
              <a:rPr lang="en-US" sz="2800" dirty="0">
                <a:solidFill>
                  <a:prstClr val="black"/>
                </a:solidFill>
                <a:latin typeface="Fb Tipograf"/>
                <a:cs typeface="Fb Tipograf"/>
              </a:rPr>
              <a:t>נבחנים הזכאים להפסקות יכולים לעצור את </a:t>
            </a:r>
            <a:r>
              <a:rPr lang="en-US" sz="2800" dirty="0" err="1">
                <a:solidFill>
                  <a:prstClr val="black"/>
                </a:solidFill>
                <a:latin typeface="Fb Tipograf"/>
                <a:cs typeface="Fb Tipograf"/>
              </a:rPr>
              <a:t>הבחינה</a:t>
            </a:r>
            <a:r>
              <a:rPr lang="en-US" sz="2800" dirty="0">
                <a:solidFill>
                  <a:prstClr val="black"/>
                </a:solidFill>
                <a:latin typeface="Fb Tipograf"/>
                <a:cs typeface="Fb Tipograf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Fb Tipograf"/>
                <a:cs typeface="Fb Tipograf"/>
              </a:rPr>
              <a:t>לפי</a:t>
            </a:r>
            <a:r>
              <a:rPr lang="en-US" sz="2800" dirty="0">
                <a:solidFill>
                  <a:prstClr val="black"/>
                </a:solidFill>
                <a:latin typeface="Fb Tipograf"/>
                <a:cs typeface="Fb Tipograf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Fb Tipograf"/>
                <a:cs typeface="Fb Tipograf"/>
              </a:rPr>
              <a:t>הצורך</a:t>
            </a:r>
            <a:endParaRPr lang="en-US" sz="2800" dirty="0">
              <a:solidFill>
                <a:prstClr val="black"/>
              </a:solidFill>
              <a:latin typeface="Fb Tipograf"/>
              <a:cs typeface="Fb Tipograf"/>
            </a:endParaRPr>
          </a:p>
          <a:p>
            <a:pPr lvl="2" algn="r"/>
            <a:r>
              <a:rPr lang="en-US" sz="2800" dirty="0" err="1">
                <a:solidFill>
                  <a:srgbClr val="1749A3"/>
                </a:solidFill>
                <a:latin typeface="Bahij Yakout"/>
                <a:cs typeface="Bahij Yakout"/>
              </a:rPr>
              <a:t>يمكن</a:t>
            </a:r>
            <a:r>
              <a:rPr lang="en-US" sz="2800" dirty="0">
                <a:solidFill>
                  <a:srgbClr val="1749A3"/>
                </a:solidFill>
                <a:latin typeface="Bahij Yakout"/>
                <a:cs typeface="Bahij Yakout"/>
              </a:rPr>
              <a:t> </a:t>
            </a:r>
            <a:r>
              <a:rPr lang="en-US" sz="2800" dirty="0" err="1">
                <a:solidFill>
                  <a:srgbClr val="1749A3"/>
                </a:solidFill>
                <a:latin typeface="Bahij Yakout"/>
                <a:cs typeface="Bahij Yakout"/>
              </a:rPr>
              <a:t>للممتحَنين</a:t>
            </a:r>
            <a:r>
              <a:rPr lang="en-US" sz="2800" dirty="0">
                <a:solidFill>
                  <a:srgbClr val="1749A3"/>
                </a:solidFill>
                <a:latin typeface="Bahij Yakout"/>
                <a:cs typeface="Bahij Yakout"/>
              </a:rPr>
              <a:t> </a:t>
            </a:r>
            <a:r>
              <a:rPr lang="en-US" sz="2800" dirty="0" err="1">
                <a:solidFill>
                  <a:srgbClr val="1749A3"/>
                </a:solidFill>
                <a:latin typeface="Bahij Yakout"/>
                <a:cs typeface="Bahij Yakout"/>
              </a:rPr>
              <a:t>المستحقين</a:t>
            </a:r>
            <a:r>
              <a:rPr lang="en-US" sz="2800" dirty="0">
                <a:solidFill>
                  <a:srgbClr val="1749A3"/>
                </a:solidFill>
                <a:latin typeface="Bahij Yakout"/>
                <a:cs typeface="Bahij Yakout"/>
              </a:rPr>
              <a:t> </a:t>
            </a:r>
            <a:r>
              <a:rPr lang="en-US" sz="2800" dirty="0" err="1">
                <a:solidFill>
                  <a:srgbClr val="1749A3"/>
                </a:solidFill>
                <a:latin typeface="Bahij Yakout"/>
                <a:cs typeface="Bahij Yakout"/>
              </a:rPr>
              <a:t>للاستراحات</a:t>
            </a:r>
            <a:r>
              <a:rPr lang="en-US" sz="2800" dirty="0">
                <a:solidFill>
                  <a:srgbClr val="1749A3"/>
                </a:solidFill>
                <a:latin typeface="Bahij Yakout"/>
                <a:cs typeface="Bahij Yakout"/>
              </a:rPr>
              <a:t> </a:t>
            </a:r>
            <a:r>
              <a:rPr lang="en-US" sz="2800" dirty="0" err="1">
                <a:solidFill>
                  <a:srgbClr val="1749A3"/>
                </a:solidFill>
                <a:latin typeface="Bahij Yakout"/>
                <a:cs typeface="Bahij Yakout"/>
              </a:rPr>
              <a:t>إيقاف</a:t>
            </a:r>
            <a:r>
              <a:rPr lang="en-US" sz="2800" dirty="0">
                <a:solidFill>
                  <a:srgbClr val="1749A3"/>
                </a:solidFill>
                <a:latin typeface="Bahij Yakout"/>
                <a:cs typeface="Bahij Yakout"/>
              </a:rPr>
              <a:t> </a:t>
            </a:r>
            <a:r>
              <a:rPr lang="en-US" sz="2800" dirty="0" err="1">
                <a:solidFill>
                  <a:srgbClr val="1749A3"/>
                </a:solidFill>
                <a:latin typeface="Bahij Yakout"/>
                <a:cs typeface="Bahij Yakout"/>
              </a:rPr>
              <a:t>الامتحان</a:t>
            </a:r>
            <a:r>
              <a:rPr lang="en-US" sz="2800" dirty="0">
                <a:solidFill>
                  <a:srgbClr val="1749A3"/>
                </a:solidFill>
                <a:latin typeface="Bahij Yakout"/>
                <a:cs typeface="Bahij Yakout"/>
              </a:rPr>
              <a:t> </a:t>
            </a:r>
            <a:r>
              <a:rPr lang="en-US" sz="2800" dirty="0" err="1">
                <a:solidFill>
                  <a:srgbClr val="1749A3"/>
                </a:solidFill>
                <a:latin typeface="Bahij Yakout"/>
                <a:cs typeface="Bahij Yakout"/>
              </a:rPr>
              <a:t>حسب</a:t>
            </a:r>
            <a:r>
              <a:rPr lang="en-US" sz="2800" dirty="0">
                <a:solidFill>
                  <a:srgbClr val="1749A3"/>
                </a:solidFill>
                <a:latin typeface="Bahij Yakout"/>
                <a:cs typeface="Bahij Yakout"/>
              </a:rPr>
              <a:t> </a:t>
            </a:r>
            <a:r>
              <a:rPr lang="en-US" sz="2800" dirty="0" err="1">
                <a:solidFill>
                  <a:srgbClr val="1749A3"/>
                </a:solidFill>
                <a:latin typeface="Bahij Yakout"/>
                <a:cs typeface="Bahij Yakout"/>
              </a:rPr>
              <a:t>الحاجة</a:t>
            </a:r>
            <a:endParaRPr lang="en-US" sz="2800" dirty="0">
              <a:solidFill>
                <a:srgbClr val="1749A3"/>
              </a:solidFill>
              <a:latin typeface="Bahij Yakout"/>
              <a:cs typeface="Bahij Yakout"/>
            </a:endParaRPr>
          </a:p>
          <a:p>
            <a:pPr lvl="2" algn="r"/>
            <a:endParaRPr lang="en-US" sz="2800" dirty="0">
              <a:solidFill>
                <a:prstClr val="black"/>
              </a:solidFill>
              <a:ea typeface="Calibri"/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01F341-567F-CAFA-D8B5-331AF68F92EB}"/>
              </a:ext>
            </a:extLst>
          </p:cNvPr>
          <p:cNvSpPr txBox="1"/>
          <p:nvPr/>
        </p:nvSpPr>
        <p:spPr>
          <a:xfrm>
            <a:off x="7011052" y="5343271"/>
            <a:ext cx="2963332" cy="40011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200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לעצירת הבחינה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84FA9D1-594D-A85A-1A75-98BC0C66569E}"/>
              </a:ext>
            </a:extLst>
          </p:cNvPr>
          <p:cNvCxnSpPr>
            <a:cxnSpLocks/>
          </p:cNvCxnSpPr>
          <p:nvPr/>
        </p:nvCxnSpPr>
        <p:spPr>
          <a:xfrm>
            <a:off x="2498479" y="2427653"/>
            <a:ext cx="838524" cy="199292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78B685C0-75D7-F4CF-CDBD-CC75A274D284}"/>
              </a:ext>
            </a:extLst>
          </p:cNvPr>
          <p:cNvSpPr txBox="1"/>
          <p:nvPr/>
        </p:nvSpPr>
        <p:spPr>
          <a:xfrm>
            <a:off x="592667" y="1681391"/>
            <a:ext cx="3820581" cy="70788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2000" dirty="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השעון מורה את זמן </a:t>
            </a:r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ההפסקות</a:t>
            </a:r>
            <a:r>
              <a:rPr lang="en-US" sz="2000" dirty="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הנותר</a:t>
            </a:r>
            <a:endParaRPr lang="en-US" dirty="0"/>
          </a:p>
          <a:p>
            <a:pPr algn="r"/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אין</a:t>
            </a:r>
            <a:r>
              <a:rPr lang="en-US" sz="2000" dirty="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הגבלה</a:t>
            </a:r>
            <a:r>
              <a:rPr lang="en-US" sz="2000" dirty="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על</a:t>
            </a:r>
            <a:r>
              <a:rPr lang="en-US" sz="2000" dirty="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מספר</a:t>
            </a:r>
            <a:r>
              <a:rPr lang="en-US" sz="2000" dirty="0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Fb Tipograf"/>
                <a:ea typeface="STXingkai"/>
                <a:cs typeface="Fb Tipograf"/>
              </a:rPr>
              <a:t>ההפסקות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E3648F1-2EBA-4C7D-A97F-A8AF79BE8E93}"/>
              </a:ext>
            </a:extLst>
          </p:cNvPr>
          <p:cNvSpPr txBox="1"/>
          <p:nvPr/>
        </p:nvSpPr>
        <p:spPr>
          <a:xfrm>
            <a:off x="1507253" y="5963489"/>
            <a:ext cx="10013515" cy="769441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he-IL" sz="2000" dirty="0">
                <a:latin typeface="Fb Tipograf"/>
                <a:ea typeface="STXingkai"/>
                <a:cs typeface="Fb Tipograf"/>
              </a:rPr>
              <a:t>שימו לב: בחמש הדקות האחרונות של הבחינה אי-אפשר לעצור לצורך הפסקה, אפילו אם נשאר לכם זמן.</a:t>
            </a:r>
          </a:p>
          <a:p>
            <a:pPr algn="r"/>
            <a:r>
              <a:rPr lang="ar-AE" sz="2400" dirty="0">
                <a:solidFill>
                  <a:srgbClr val="1749A3"/>
                </a:solidFill>
                <a:latin typeface="Bahij Yakout"/>
                <a:cs typeface="Bahij Yakout"/>
              </a:rPr>
              <a:t>انتبهوا: في الدقائق الخمس الأخيرة من الامتحان لا يمكن التوقف لأخذ استراحة، حتى لو بقي لديكم وقت.</a:t>
            </a:r>
            <a:endParaRPr lang="en-US" sz="2400" dirty="0">
              <a:solidFill>
                <a:srgbClr val="1749A3"/>
              </a:solidFill>
              <a:latin typeface="Bahij Yakout"/>
              <a:cs typeface="Bahij Yakout"/>
            </a:endParaRPr>
          </a:p>
        </p:txBody>
      </p:sp>
    </p:spTree>
    <p:extLst>
      <p:ext uri="{BB962C8B-B14F-4D97-AF65-F5344CB8AC3E}">
        <p14:creationId xmlns:p14="http://schemas.microsoft.com/office/powerpoint/2010/main" val="98972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0358D3B6-D6D4-1C0F-42B8-940345F71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7672" y="748592"/>
            <a:ext cx="5949979" cy="361216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e-IL" sz="3200" dirty="0">
                <a:solidFill>
                  <a:prstClr val="black"/>
                </a:solidFill>
                <a:latin typeface="Fb Tipograf"/>
                <a:cs typeface="Fb Tipograf"/>
              </a:rPr>
              <a:t>אם אתם צריכים לצאת לשירותים בזמן הבחינה, הרימו יד ובקשו אישור. </a:t>
            </a:r>
            <a:endParaRPr lang="en-US" dirty="0">
              <a:solidFill>
                <a:prstClr val="black"/>
              </a:solidFill>
            </a:endParaRPr>
          </a:p>
          <a:p>
            <a:r>
              <a:rPr lang="en-US" sz="3200" dirty="0" err="1">
                <a:latin typeface="Fb Tipograf"/>
                <a:cs typeface="Fb Tipograf"/>
              </a:rPr>
              <a:t>שימו</a:t>
            </a:r>
            <a:r>
              <a:rPr lang="en-US" sz="3200" dirty="0">
                <a:latin typeface="Fb Tipograf"/>
                <a:cs typeface="Fb Tipograf"/>
              </a:rPr>
              <a:t> </a:t>
            </a:r>
            <a:r>
              <a:rPr lang="en-US" sz="3200" dirty="0" err="1">
                <a:latin typeface="Fb Tipograf"/>
                <a:cs typeface="Fb Tipograf"/>
              </a:rPr>
              <a:t>לב</a:t>
            </a:r>
            <a:r>
              <a:rPr lang="he-IL" sz="3200" dirty="0">
                <a:latin typeface="Fb Tipograf"/>
                <a:cs typeface="Fb Tipograf"/>
              </a:rPr>
              <a:t>,</a:t>
            </a:r>
            <a:r>
              <a:rPr lang="en-US" sz="3200" dirty="0">
                <a:latin typeface="Fb Tipograf"/>
                <a:cs typeface="Fb Tipograf"/>
              </a:rPr>
              <a:t> </a:t>
            </a:r>
            <a:r>
              <a:rPr lang="en-US" sz="3200" dirty="0" err="1">
                <a:latin typeface="Fb Tipograf"/>
                <a:cs typeface="Fb Tipograf"/>
              </a:rPr>
              <a:t>בחמש</a:t>
            </a:r>
            <a:r>
              <a:rPr lang="en-US" sz="3200" dirty="0">
                <a:latin typeface="Fb Tipograf"/>
                <a:cs typeface="Fb Tipograf"/>
              </a:rPr>
              <a:t> </a:t>
            </a:r>
            <a:r>
              <a:rPr lang="en-US" sz="3200" dirty="0" err="1">
                <a:latin typeface="Fb Tipograf"/>
                <a:cs typeface="Fb Tipograf"/>
              </a:rPr>
              <a:t>הדקות</a:t>
            </a:r>
            <a:r>
              <a:rPr lang="en-US" sz="3200" dirty="0">
                <a:latin typeface="Fb Tipograf"/>
                <a:cs typeface="Fb Tipograf"/>
              </a:rPr>
              <a:t> </a:t>
            </a:r>
            <a:r>
              <a:rPr lang="en-US" sz="3200" dirty="0" err="1">
                <a:latin typeface="Fb Tipograf"/>
                <a:cs typeface="Fb Tipograf"/>
              </a:rPr>
              <a:t>האחרונות</a:t>
            </a:r>
            <a:r>
              <a:rPr lang="en-US" sz="3200" dirty="0">
                <a:latin typeface="Fb Tipograf"/>
                <a:cs typeface="Fb Tipograf"/>
              </a:rPr>
              <a:t> </a:t>
            </a:r>
            <a:r>
              <a:rPr lang="en-US" sz="3200" dirty="0" err="1">
                <a:latin typeface="Fb Tipograf"/>
                <a:cs typeface="Fb Tipograf"/>
              </a:rPr>
              <a:t>של</a:t>
            </a:r>
            <a:r>
              <a:rPr lang="en-US" sz="3200" dirty="0">
                <a:latin typeface="Fb Tipograf"/>
                <a:cs typeface="Fb Tipograf"/>
              </a:rPr>
              <a:t> </a:t>
            </a:r>
            <a:r>
              <a:rPr lang="en-US" sz="3200" dirty="0" err="1">
                <a:latin typeface="Fb Tipograf"/>
                <a:cs typeface="Fb Tipograf"/>
              </a:rPr>
              <a:t>הבחינה</a:t>
            </a:r>
            <a:r>
              <a:rPr lang="en-US" sz="3200" dirty="0">
                <a:latin typeface="Fb Tipograf"/>
                <a:cs typeface="Fb Tipograf"/>
              </a:rPr>
              <a:t> </a:t>
            </a:r>
            <a:r>
              <a:rPr lang="en-US" sz="3200" dirty="0" err="1">
                <a:latin typeface="Fb Tipograf"/>
                <a:cs typeface="Fb Tipograf"/>
              </a:rPr>
              <a:t>אסור</a:t>
            </a:r>
            <a:r>
              <a:rPr lang="en-US" sz="3200" dirty="0">
                <a:latin typeface="Fb Tipograf"/>
                <a:cs typeface="Fb Tipograf"/>
              </a:rPr>
              <a:t> </a:t>
            </a:r>
            <a:r>
              <a:rPr lang="en-US" sz="3200" dirty="0" err="1">
                <a:latin typeface="Fb Tipograf"/>
                <a:cs typeface="Fb Tipograf"/>
              </a:rPr>
              <a:t>לצאת</a:t>
            </a:r>
            <a:r>
              <a:rPr lang="en-US" sz="3200" dirty="0">
                <a:latin typeface="Fb Tipograf"/>
                <a:cs typeface="Fb Tipograf"/>
              </a:rPr>
              <a:t> </a:t>
            </a:r>
            <a:r>
              <a:rPr lang="he-IL" sz="3200" dirty="0">
                <a:latin typeface="Fb Tipograf"/>
                <a:cs typeface="Fb Tipograf"/>
              </a:rPr>
              <a:t>לשירותים.</a:t>
            </a:r>
            <a:br>
              <a:rPr lang="en-US" sz="3200" dirty="0"/>
            </a:br>
            <a:r>
              <a:rPr lang="he-IL" sz="3200" dirty="0">
                <a:solidFill>
                  <a:prstClr val="black"/>
                </a:solidFill>
                <a:latin typeface="Fb Tipograf"/>
                <a:cs typeface="Fb Tipograf"/>
              </a:rPr>
              <a:t> </a:t>
            </a:r>
            <a:endParaRPr lang="he-IL" dirty="0">
              <a:solidFill>
                <a:prstClr val="black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B2843A9-2513-600E-8194-DD8FF25DFC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29</a:t>
            </a:fld>
            <a:endParaRPr lang="en-IL" dirty="0"/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83C0076-9987-866B-1C6C-E405E1C9FDDA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7039015" y="3335036"/>
            <a:ext cx="4418636" cy="37353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ar-JO" sz="3200" dirty="0">
                <a:latin typeface="Bahij Yakout"/>
                <a:cs typeface="Bahij Yakout"/>
              </a:rPr>
              <a:t>إذا احتجتم إلى الخروج إلى الحمّام</a:t>
            </a:r>
            <a:endParaRPr lang="en-US" dirty="0"/>
          </a:p>
          <a:p>
            <a:r>
              <a:rPr lang="ar-JO" sz="3200" dirty="0">
                <a:latin typeface="Bahij Yakout"/>
                <a:cs typeface="Bahij Yakout"/>
              </a:rPr>
              <a:t>أثناء الامتحان، ارفعوا أيديكم لطلب الإذْن.</a:t>
            </a:r>
            <a:endParaRPr lang="ar-EG" sz="3200" dirty="0">
              <a:latin typeface="Bahij Yakout"/>
              <a:cs typeface="Bahij Yakout"/>
            </a:endParaRPr>
          </a:p>
          <a:p>
            <a:r>
              <a:rPr lang="ar-EG" sz="3200" dirty="0"/>
              <a:t>انتبهوا: في آخر خمس دقائق من الامتحان يُمنع الخروج </a:t>
            </a:r>
            <a:r>
              <a:rPr lang="ar-JO" sz="3200" dirty="0">
                <a:latin typeface="Bahij Yakout"/>
                <a:cs typeface="Bahij Yakout"/>
              </a:rPr>
              <a:t>إلى</a:t>
            </a:r>
            <a:br>
              <a:rPr lang="en-US" sz="3200" dirty="0">
                <a:latin typeface="Bahij Yakout"/>
                <a:cs typeface="Bahij Yakout"/>
              </a:rPr>
            </a:br>
            <a:r>
              <a:rPr lang="ar-JO" sz="3200" dirty="0">
                <a:latin typeface="Bahij Yakout"/>
                <a:cs typeface="Bahij Yakout"/>
              </a:rPr>
              <a:t>الحمّام</a:t>
            </a:r>
            <a:r>
              <a:rPr lang="ar-EG" sz="3200" dirty="0"/>
              <a:t>.</a:t>
            </a:r>
            <a:endParaRPr lang="ar-EG" dirty="0"/>
          </a:p>
          <a:p>
            <a:endParaRPr lang="ar-EG" sz="3200" dirty="0">
              <a:latin typeface="Bahij Yakout" panose="02040503050201020203" pitchFamily="18" charset="-78"/>
              <a:cs typeface="Bahij Yakout" panose="02040503050201020203" pitchFamily="18" charset="-78"/>
            </a:endParaRPr>
          </a:p>
          <a:p>
            <a:endParaRPr lang="ar-JO" sz="3200" dirty="0">
              <a:latin typeface="Bahij Yakout" panose="02040503050201020203" pitchFamily="18" charset="-78"/>
              <a:cs typeface="Bahij Yakout" panose="02040503050201020203" pitchFamily="18" charset="-78"/>
            </a:endParaRP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6E9B993F-45D3-C26E-AC90-AA7D9B43A1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9823141">
            <a:off x="455660" y="3737720"/>
            <a:ext cx="783391" cy="2149304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FDA59483-7137-081F-B9CA-F671E3B9DF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036471">
            <a:off x="569469" y="3150260"/>
            <a:ext cx="1305130" cy="2407239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E2A96CE0-E559-0D94-8BFF-8483915463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382352" y="1204143"/>
            <a:ext cx="1724802" cy="1445548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18541FC0-28A9-A666-8AD5-7251737213D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649164" y="-826938"/>
            <a:ext cx="1129464" cy="112013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A22B72B9-D1E2-799F-7D2C-6C5603C1F3CC}"/>
              </a:ext>
            </a:extLst>
          </p:cNvPr>
          <p:cNvGrpSpPr/>
          <p:nvPr/>
        </p:nvGrpSpPr>
        <p:grpSpPr>
          <a:xfrm rot="21295112">
            <a:off x="2360896" y="2452379"/>
            <a:ext cx="2515591" cy="1989661"/>
            <a:chOff x="3664289" y="-1246930"/>
            <a:chExt cx="2300600" cy="1819618"/>
          </a:xfrm>
        </p:grpSpPr>
        <p:pic>
          <p:nvPicPr>
            <p:cNvPr id="19" name="Graphic 18">
              <a:extLst>
                <a:ext uri="{FF2B5EF4-FFF2-40B4-BE49-F238E27FC236}">
                  <a16:creationId xmlns:a16="http://schemas.microsoft.com/office/drawing/2014/main" id="{3E0CDC26-43CF-1AED-D84D-31EF226C41E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4835425" y="-1246930"/>
              <a:ext cx="1129464" cy="1120130"/>
            </a:xfrm>
            <a:prstGeom prst="rect">
              <a:avLst/>
            </a:prstGeom>
          </p:spPr>
        </p:pic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DF426B22-5352-AB18-01C6-F1A43FAEF9E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664289" y="-201785"/>
              <a:ext cx="1171136" cy="774473"/>
            </a:xfrm>
            <a:prstGeom prst="line">
              <a:avLst/>
            </a:prstGeom>
            <a:ln>
              <a:solidFill>
                <a:srgbClr val="F3F7F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Freeform 12">
            <a:extLst>
              <a:ext uri="{FF2B5EF4-FFF2-40B4-BE49-F238E27FC236}">
                <a16:creationId xmlns:a16="http://schemas.microsoft.com/office/drawing/2014/main" id="{D6C51224-4164-2E09-5BF2-BA58B862271E}"/>
              </a:ext>
            </a:extLst>
          </p:cNvPr>
          <p:cNvSpPr/>
          <p:nvPr/>
        </p:nvSpPr>
        <p:spPr>
          <a:xfrm>
            <a:off x="2636935" y="2727057"/>
            <a:ext cx="1200412" cy="1676512"/>
          </a:xfrm>
          <a:custGeom>
            <a:avLst/>
            <a:gdLst>
              <a:gd name="connsiteX0" fmla="*/ 562063 w 1200412"/>
              <a:gd name="connsiteY0" fmla="*/ 1669409 h 1676512"/>
              <a:gd name="connsiteX1" fmla="*/ 578841 w 1200412"/>
              <a:gd name="connsiteY1" fmla="*/ 1535185 h 1676512"/>
              <a:gd name="connsiteX2" fmla="*/ 587230 w 1200412"/>
              <a:gd name="connsiteY2" fmla="*/ 1476462 h 1676512"/>
              <a:gd name="connsiteX3" fmla="*/ 612396 w 1200412"/>
              <a:gd name="connsiteY3" fmla="*/ 1384183 h 1676512"/>
              <a:gd name="connsiteX4" fmla="*/ 637563 w 1200412"/>
              <a:gd name="connsiteY4" fmla="*/ 1266737 h 1676512"/>
              <a:gd name="connsiteX5" fmla="*/ 654341 w 1200412"/>
              <a:gd name="connsiteY5" fmla="*/ 1216404 h 1676512"/>
              <a:gd name="connsiteX6" fmla="*/ 687897 w 1200412"/>
              <a:gd name="connsiteY6" fmla="*/ 1157681 h 1676512"/>
              <a:gd name="connsiteX7" fmla="*/ 696286 w 1200412"/>
              <a:gd name="connsiteY7" fmla="*/ 1124125 h 1676512"/>
              <a:gd name="connsiteX8" fmla="*/ 713064 w 1200412"/>
              <a:gd name="connsiteY8" fmla="*/ 1098958 h 1676512"/>
              <a:gd name="connsiteX9" fmla="*/ 738231 w 1200412"/>
              <a:gd name="connsiteY9" fmla="*/ 1057013 h 1676512"/>
              <a:gd name="connsiteX10" fmla="*/ 805343 w 1200412"/>
              <a:gd name="connsiteY10" fmla="*/ 956345 h 1676512"/>
              <a:gd name="connsiteX11" fmla="*/ 864066 w 1200412"/>
              <a:gd name="connsiteY11" fmla="*/ 880844 h 1676512"/>
              <a:gd name="connsiteX12" fmla="*/ 889233 w 1200412"/>
              <a:gd name="connsiteY12" fmla="*/ 864066 h 1676512"/>
              <a:gd name="connsiteX13" fmla="*/ 922789 w 1200412"/>
              <a:gd name="connsiteY13" fmla="*/ 838899 h 1676512"/>
              <a:gd name="connsiteX14" fmla="*/ 964734 w 1200412"/>
              <a:gd name="connsiteY14" fmla="*/ 813732 h 1676512"/>
              <a:gd name="connsiteX15" fmla="*/ 1015068 w 1200412"/>
              <a:gd name="connsiteY15" fmla="*/ 771787 h 1676512"/>
              <a:gd name="connsiteX16" fmla="*/ 1031846 w 1200412"/>
              <a:gd name="connsiteY16" fmla="*/ 746620 h 1676512"/>
              <a:gd name="connsiteX17" fmla="*/ 1057013 w 1200412"/>
              <a:gd name="connsiteY17" fmla="*/ 721453 h 1676512"/>
              <a:gd name="connsiteX18" fmla="*/ 1098958 w 1200412"/>
              <a:gd name="connsiteY18" fmla="*/ 645952 h 1676512"/>
              <a:gd name="connsiteX19" fmla="*/ 1132514 w 1200412"/>
              <a:gd name="connsiteY19" fmla="*/ 587229 h 1676512"/>
              <a:gd name="connsiteX20" fmla="*/ 1157681 w 1200412"/>
              <a:gd name="connsiteY20" fmla="*/ 486561 h 1676512"/>
              <a:gd name="connsiteX21" fmla="*/ 1166070 w 1200412"/>
              <a:gd name="connsiteY21" fmla="*/ 444616 h 1676512"/>
              <a:gd name="connsiteX22" fmla="*/ 1174459 w 1200412"/>
              <a:gd name="connsiteY22" fmla="*/ 419449 h 1676512"/>
              <a:gd name="connsiteX23" fmla="*/ 1182848 w 1200412"/>
              <a:gd name="connsiteY23" fmla="*/ 369115 h 1676512"/>
              <a:gd name="connsiteX24" fmla="*/ 1191237 w 1200412"/>
              <a:gd name="connsiteY24" fmla="*/ 327171 h 1676512"/>
              <a:gd name="connsiteX25" fmla="*/ 1191237 w 1200412"/>
              <a:gd name="connsiteY25" fmla="*/ 16778 h 1676512"/>
              <a:gd name="connsiteX26" fmla="*/ 1140903 w 1200412"/>
              <a:gd name="connsiteY26" fmla="*/ 0 h 1676512"/>
              <a:gd name="connsiteX27" fmla="*/ 1040235 w 1200412"/>
              <a:gd name="connsiteY27" fmla="*/ 8389 h 1676512"/>
              <a:gd name="connsiteX28" fmla="*/ 973123 w 1200412"/>
              <a:gd name="connsiteY28" fmla="*/ 25167 h 1676512"/>
              <a:gd name="connsiteX29" fmla="*/ 906011 w 1200412"/>
              <a:gd name="connsiteY29" fmla="*/ 33556 h 1676512"/>
              <a:gd name="connsiteX30" fmla="*/ 805343 w 1200412"/>
              <a:gd name="connsiteY30" fmla="*/ 50334 h 1676512"/>
              <a:gd name="connsiteX31" fmla="*/ 671119 w 1200412"/>
              <a:gd name="connsiteY31" fmla="*/ 67112 h 1676512"/>
              <a:gd name="connsiteX32" fmla="*/ 587230 w 1200412"/>
              <a:gd name="connsiteY32" fmla="*/ 92279 h 1676512"/>
              <a:gd name="connsiteX33" fmla="*/ 528507 w 1200412"/>
              <a:gd name="connsiteY33" fmla="*/ 109057 h 1676512"/>
              <a:gd name="connsiteX34" fmla="*/ 369116 w 1200412"/>
              <a:gd name="connsiteY34" fmla="*/ 167780 h 1676512"/>
              <a:gd name="connsiteX35" fmla="*/ 260059 w 1200412"/>
              <a:gd name="connsiteY35" fmla="*/ 260059 h 1676512"/>
              <a:gd name="connsiteX36" fmla="*/ 151002 w 1200412"/>
              <a:gd name="connsiteY36" fmla="*/ 360726 h 1676512"/>
              <a:gd name="connsiteX37" fmla="*/ 92279 w 1200412"/>
              <a:gd name="connsiteY37" fmla="*/ 444616 h 1676512"/>
              <a:gd name="connsiteX38" fmla="*/ 67112 w 1200412"/>
              <a:gd name="connsiteY38" fmla="*/ 478172 h 1676512"/>
              <a:gd name="connsiteX39" fmla="*/ 58723 w 1200412"/>
              <a:gd name="connsiteY39" fmla="*/ 511728 h 1676512"/>
              <a:gd name="connsiteX40" fmla="*/ 50334 w 1200412"/>
              <a:gd name="connsiteY40" fmla="*/ 536895 h 1676512"/>
              <a:gd name="connsiteX41" fmla="*/ 41945 w 1200412"/>
              <a:gd name="connsiteY41" fmla="*/ 587229 h 1676512"/>
              <a:gd name="connsiteX42" fmla="*/ 33556 w 1200412"/>
              <a:gd name="connsiteY42" fmla="*/ 620785 h 1676512"/>
              <a:gd name="connsiteX43" fmla="*/ 16778 w 1200412"/>
              <a:gd name="connsiteY43" fmla="*/ 746620 h 1676512"/>
              <a:gd name="connsiteX44" fmla="*/ 8389 w 1200412"/>
              <a:gd name="connsiteY44" fmla="*/ 788565 h 1676512"/>
              <a:gd name="connsiteX45" fmla="*/ 0 w 1200412"/>
              <a:gd name="connsiteY45" fmla="*/ 813732 h 1676512"/>
              <a:gd name="connsiteX46" fmla="*/ 8389 w 1200412"/>
              <a:gd name="connsiteY46" fmla="*/ 1132514 h 1676512"/>
              <a:gd name="connsiteX47" fmla="*/ 16778 w 1200412"/>
              <a:gd name="connsiteY47" fmla="*/ 1166070 h 1676512"/>
              <a:gd name="connsiteX48" fmla="*/ 33556 w 1200412"/>
              <a:gd name="connsiteY48" fmla="*/ 1224793 h 1676512"/>
              <a:gd name="connsiteX49" fmla="*/ 50334 w 1200412"/>
              <a:gd name="connsiteY49" fmla="*/ 1300293 h 1676512"/>
              <a:gd name="connsiteX50" fmla="*/ 83890 w 1200412"/>
              <a:gd name="connsiteY50" fmla="*/ 1392572 h 1676512"/>
              <a:gd name="connsiteX51" fmla="*/ 92279 w 1200412"/>
              <a:gd name="connsiteY51" fmla="*/ 1426128 h 1676512"/>
              <a:gd name="connsiteX52" fmla="*/ 125835 w 1200412"/>
              <a:gd name="connsiteY52" fmla="*/ 1518407 h 1676512"/>
              <a:gd name="connsiteX53" fmla="*/ 134224 w 1200412"/>
              <a:gd name="connsiteY53" fmla="*/ 1543574 h 1676512"/>
              <a:gd name="connsiteX54" fmla="*/ 176169 w 1200412"/>
              <a:gd name="connsiteY54" fmla="*/ 1593908 h 1676512"/>
              <a:gd name="connsiteX55" fmla="*/ 201336 w 1200412"/>
              <a:gd name="connsiteY55" fmla="*/ 1610686 h 1676512"/>
              <a:gd name="connsiteX56" fmla="*/ 251670 w 1200412"/>
              <a:gd name="connsiteY56" fmla="*/ 1627464 h 1676512"/>
              <a:gd name="connsiteX57" fmla="*/ 276837 w 1200412"/>
              <a:gd name="connsiteY57" fmla="*/ 1644242 h 1676512"/>
              <a:gd name="connsiteX58" fmla="*/ 486562 w 1200412"/>
              <a:gd name="connsiteY58" fmla="*/ 1652631 h 1676512"/>
              <a:gd name="connsiteX59" fmla="*/ 562063 w 1200412"/>
              <a:gd name="connsiteY59" fmla="*/ 1669409 h 1676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200412" h="1676512">
                <a:moveTo>
                  <a:pt x="562063" y="1669409"/>
                </a:moveTo>
                <a:cubicBezTo>
                  <a:pt x="577443" y="1649835"/>
                  <a:pt x="563973" y="1631824"/>
                  <a:pt x="578841" y="1535185"/>
                </a:cubicBezTo>
                <a:cubicBezTo>
                  <a:pt x="581848" y="1515642"/>
                  <a:pt x="582784" y="1495729"/>
                  <a:pt x="587230" y="1476462"/>
                </a:cubicBezTo>
                <a:cubicBezTo>
                  <a:pt x="616721" y="1348664"/>
                  <a:pt x="593923" y="1495018"/>
                  <a:pt x="612396" y="1384183"/>
                </a:cubicBezTo>
                <a:cubicBezTo>
                  <a:pt x="625800" y="1303759"/>
                  <a:pt x="613154" y="1346067"/>
                  <a:pt x="637563" y="1266737"/>
                </a:cubicBezTo>
                <a:cubicBezTo>
                  <a:pt x="642764" y="1249834"/>
                  <a:pt x="644531" y="1231119"/>
                  <a:pt x="654341" y="1216404"/>
                </a:cubicBezTo>
                <a:cubicBezTo>
                  <a:pt x="668249" y="1195542"/>
                  <a:pt x="678774" y="1182009"/>
                  <a:pt x="687897" y="1157681"/>
                </a:cubicBezTo>
                <a:cubicBezTo>
                  <a:pt x="691945" y="1146886"/>
                  <a:pt x="691744" y="1134722"/>
                  <a:pt x="696286" y="1124125"/>
                </a:cubicBezTo>
                <a:cubicBezTo>
                  <a:pt x="700258" y="1114858"/>
                  <a:pt x="707720" y="1107508"/>
                  <a:pt x="713064" y="1098958"/>
                </a:cubicBezTo>
                <a:cubicBezTo>
                  <a:pt x="721706" y="1085131"/>
                  <a:pt x="730501" y="1071369"/>
                  <a:pt x="738231" y="1057013"/>
                </a:cubicBezTo>
                <a:cubicBezTo>
                  <a:pt x="809269" y="925085"/>
                  <a:pt x="734870" y="1039632"/>
                  <a:pt x="805343" y="956345"/>
                </a:cubicBezTo>
                <a:cubicBezTo>
                  <a:pt x="825938" y="932006"/>
                  <a:pt x="837538" y="898530"/>
                  <a:pt x="864066" y="880844"/>
                </a:cubicBezTo>
                <a:cubicBezTo>
                  <a:pt x="872455" y="875251"/>
                  <a:pt x="881029" y="869926"/>
                  <a:pt x="889233" y="864066"/>
                </a:cubicBezTo>
                <a:cubicBezTo>
                  <a:pt x="900610" y="855939"/>
                  <a:pt x="911156" y="846655"/>
                  <a:pt x="922789" y="838899"/>
                </a:cubicBezTo>
                <a:cubicBezTo>
                  <a:pt x="936356" y="829854"/>
                  <a:pt x="951690" y="823515"/>
                  <a:pt x="964734" y="813732"/>
                </a:cubicBezTo>
                <a:cubicBezTo>
                  <a:pt x="1093919" y="716843"/>
                  <a:pt x="897690" y="850039"/>
                  <a:pt x="1015068" y="771787"/>
                </a:cubicBezTo>
                <a:cubicBezTo>
                  <a:pt x="1020661" y="763398"/>
                  <a:pt x="1025391" y="754365"/>
                  <a:pt x="1031846" y="746620"/>
                </a:cubicBezTo>
                <a:cubicBezTo>
                  <a:pt x="1039441" y="737506"/>
                  <a:pt x="1049895" y="730944"/>
                  <a:pt x="1057013" y="721453"/>
                </a:cubicBezTo>
                <a:cubicBezTo>
                  <a:pt x="1082163" y="687919"/>
                  <a:pt x="1079836" y="679416"/>
                  <a:pt x="1098958" y="645952"/>
                </a:cubicBezTo>
                <a:cubicBezTo>
                  <a:pt x="1119136" y="610640"/>
                  <a:pt x="1115613" y="629480"/>
                  <a:pt x="1132514" y="587229"/>
                </a:cubicBezTo>
                <a:cubicBezTo>
                  <a:pt x="1152936" y="536175"/>
                  <a:pt x="1148053" y="539513"/>
                  <a:pt x="1157681" y="486561"/>
                </a:cubicBezTo>
                <a:cubicBezTo>
                  <a:pt x="1160232" y="472532"/>
                  <a:pt x="1162612" y="458449"/>
                  <a:pt x="1166070" y="444616"/>
                </a:cubicBezTo>
                <a:cubicBezTo>
                  <a:pt x="1168215" y="436037"/>
                  <a:pt x="1172541" y="428081"/>
                  <a:pt x="1174459" y="419449"/>
                </a:cubicBezTo>
                <a:cubicBezTo>
                  <a:pt x="1178149" y="402845"/>
                  <a:pt x="1179805" y="385850"/>
                  <a:pt x="1182848" y="369115"/>
                </a:cubicBezTo>
                <a:cubicBezTo>
                  <a:pt x="1185399" y="355087"/>
                  <a:pt x="1188441" y="341152"/>
                  <a:pt x="1191237" y="327171"/>
                </a:cubicBezTo>
                <a:cubicBezTo>
                  <a:pt x="1193984" y="274982"/>
                  <a:pt x="1210434" y="71626"/>
                  <a:pt x="1191237" y="16778"/>
                </a:cubicBezTo>
                <a:cubicBezTo>
                  <a:pt x="1185395" y="85"/>
                  <a:pt x="1140903" y="0"/>
                  <a:pt x="1140903" y="0"/>
                </a:cubicBezTo>
                <a:cubicBezTo>
                  <a:pt x="1107347" y="2796"/>
                  <a:pt x="1073677" y="4455"/>
                  <a:pt x="1040235" y="8389"/>
                </a:cubicBezTo>
                <a:cubicBezTo>
                  <a:pt x="907262" y="24033"/>
                  <a:pt x="1062893" y="8845"/>
                  <a:pt x="973123" y="25167"/>
                </a:cubicBezTo>
                <a:cubicBezTo>
                  <a:pt x="950942" y="29200"/>
                  <a:pt x="928306" y="30212"/>
                  <a:pt x="906011" y="33556"/>
                </a:cubicBezTo>
                <a:cubicBezTo>
                  <a:pt x="872369" y="38602"/>
                  <a:pt x="839154" y="46577"/>
                  <a:pt x="805343" y="50334"/>
                </a:cubicBezTo>
                <a:cubicBezTo>
                  <a:pt x="769317" y="54337"/>
                  <a:pt x="708739" y="60272"/>
                  <a:pt x="671119" y="67112"/>
                </a:cubicBezTo>
                <a:cubicBezTo>
                  <a:pt x="639737" y="72818"/>
                  <a:pt x="618849" y="82550"/>
                  <a:pt x="587230" y="92279"/>
                </a:cubicBezTo>
                <a:cubicBezTo>
                  <a:pt x="567773" y="98266"/>
                  <a:pt x="548006" y="103207"/>
                  <a:pt x="528507" y="109057"/>
                </a:cubicBezTo>
                <a:cubicBezTo>
                  <a:pt x="467191" y="127452"/>
                  <a:pt x="421081" y="135802"/>
                  <a:pt x="369116" y="167780"/>
                </a:cubicBezTo>
                <a:cubicBezTo>
                  <a:pt x="299098" y="210868"/>
                  <a:pt x="319498" y="205192"/>
                  <a:pt x="260059" y="260059"/>
                </a:cubicBezTo>
                <a:cubicBezTo>
                  <a:pt x="196834" y="318420"/>
                  <a:pt x="207129" y="298987"/>
                  <a:pt x="151002" y="360726"/>
                </a:cubicBezTo>
                <a:cubicBezTo>
                  <a:pt x="107934" y="408100"/>
                  <a:pt x="126044" y="393968"/>
                  <a:pt x="92279" y="444616"/>
                </a:cubicBezTo>
                <a:cubicBezTo>
                  <a:pt x="84523" y="456249"/>
                  <a:pt x="75501" y="466987"/>
                  <a:pt x="67112" y="478172"/>
                </a:cubicBezTo>
                <a:cubicBezTo>
                  <a:pt x="64316" y="489357"/>
                  <a:pt x="61890" y="500642"/>
                  <a:pt x="58723" y="511728"/>
                </a:cubicBezTo>
                <a:cubicBezTo>
                  <a:pt x="56294" y="520231"/>
                  <a:pt x="52252" y="528263"/>
                  <a:pt x="50334" y="536895"/>
                </a:cubicBezTo>
                <a:cubicBezTo>
                  <a:pt x="46644" y="553499"/>
                  <a:pt x="45281" y="570550"/>
                  <a:pt x="41945" y="587229"/>
                </a:cubicBezTo>
                <a:cubicBezTo>
                  <a:pt x="39684" y="598535"/>
                  <a:pt x="36352" y="609600"/>
                  <a:pt x="33556" y="620785"/>
                </a:cubicBezTo>
                <a:cubicBezTo>
                  <a:pt x="25958" y="689167"/>
                  <a:pt x="27537" y="687447"/>
                  <a:pt x="16778" y="746620"/>
                </a:cubicBezTo>
                <a:cubicBezTo>
                  <a:pt x="14227" y="760649"/>
                  <a:pt x="11847" y="774732"/>
                  <a:pt x="8389" y="788565"/>
                </a:cubicBezTo>
                <a:cubicBezTo>
                  <a:pt x="6244" y="797144"/>
                  <a:pt x="2796" y="805343"/>
                  <a:pt x="0" y="813732"/>
                </a:cubicBezTo>
                <a:cubicBezTo>
                  <a:pt x="2796" y="919993"/>
                  <a:pt x="3333" y="1026337"/>
                  <a:pt x="8389" y="1132514"/>
                </a:cubicBezTo>
                <a:cubicBezTo>
                  <a:pt x="8937" y="1144031"/>
                  <a:pt x="13611" y="1154984"/>
                  <a:pt x="16778" y="1166070"/>
                </a:cubicBezTo>
                <a:cubicBezTo>
                  <a:pt x="30792" y="1215118"/>
                  <a:pt x="20443" y="1165783"/>
                  <a:pt x="33556" y="1224793"/>
                </a:cubicBezTo>
                <a:cubicBezTo>
                  <a:pt x="40398" y="1255581"/>
                  <a:pt x="41566" y="1271068"/>
                  <a:pt x="50334" y="1300293"/>
                </a:cubicBezTo>
                <a:cubicBezTo>
                  <a:pt x="91462" y="1437387"/>
                  <a:pt x="43865" y="1272497"/>
                  <a:pt x="83890" y="1392572"/>
                </a:cubicBezTo>
                <a:cubicBezTo>
                  <a:pt x="87536" y="1403510"/>
                  <a:pt x="88966" y="1415085"/>
                  <a:pt x="92279" y="1426128"/>
                </a:cubicBezTo>
                <a:cubicBezTo>
                  <a:pt x="109904" y="1484877"/>
                  <a:pt x="105823" y="1465040"/>
                  <a:pt x="125835" y="1518407"/>
                </a:cubicBezTo>
                <a:cubicBezTo>
                  <a:pt x="128940" y="1526687"/>
                  <a:pt x="130269" y="1535665"/>
                  <a:pt x="134224" y="1543574"/>
                </a:cubicBezTo>
                <a:cubicBezTo>
                  <a:pt x="143651" y="1562428"/>
                  <a:pt x="160266" y="1580656"/>
                  <a:pt x="176169" y="1593908"/>
                </a:cubicBezTo>
                <a:cubicBezTo>
                  <a:pt x="183914" y="1600363"/>
                  <a:pt x="192123" y="1606591"/>
                  <a:pt x="201336" y="1610686"/>
                </a:cubicBezTo>
                <a:cubicBezTo>
                  <a:pt x="217497" y="1617869"/>
                  <a:pt x="236955" y="1617654"/>
                  <a:pt x="251670" y="1627464"/>
                </a:cubicBezTo>
                <a:cubicBezTo>
                  <a:pt x="260059" y="1633057"/>
                  <a:pt x="266812" y="1643168"/>
                  <a:pt x="276837" y="1644242"/>
                </a:cubicBezTo>
                <a:cubicBezTo>
                  <a:pt x="346403" y="1651696"/>
                  <a:pt x="416654" y="1649835"/>
                  <a:pt x="486562" y="1652631"/>
                </a:cubicBezTo>
                <a:cubicBezTo>
                  <a:pt x="517661" y="1662997"/>
                  <a:pt x="546683" y="1688983"/>
                  <a:pt x="562063" y="1669409"/>
                </a:cubicBezTo>
                <a:close/>
              </a:path>
            </a:pathLst>
          </a:custGeom>
          <a:solidFill>
            <a:srgbClr val="EEF1F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/>
          </a:p>
        </p:txBody>
      </p:sp>
      <p:pic>
        <p:nvPicPr>
          <p:cNvPr id="21" name="Graphic 20">
            <a:extLst>
              <a:ext uri="{FF2B5EF4-FFF2-40B4-BE49-F238E27FC236}">
                <a16:creationId xmlns:a16="http://schemas.microsoft.com/office/drawing/2014/main" id="{6A73B297-97B2-6B9E-7FC1-01EEB012D4C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054634" y="2681456"/>
            <a:ext cx="2814400" cy="3343423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B01E3C3-3D41-DF20-5B8D-A74116984B5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048991" y="2990646"/>
            <a:ext cx="1941874" cy="2869336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9396969-753F-99DE-8DF9-84A66959F56E}"/>
              </a:ext>
            </a:extLst>
          </p:cNvPr>
          <p:cNvCxnSpPr/>
          <p:nvPr/>
        </p:nvCxnSpPr>
        <p:spPr>
          <a:xfrm>
            <a:off x="4649164" y="0"/>
            <a:ext cx="2965839" cy="6947941"/>
          </a:xfrm>
          <a:prstGeom prst="line">
            <a:avLst/>
          </a:prstGeom>
          <a:ln w="698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29981BB-C578-8041-A6B1-69A938A5501C}"/>
              </a:ext>
            </a:extLst>
          </p:cNvPr>
          <p:cNvCxnSpPr>
            <a:cxnSpLocks/>
          </p:cNvCxnSpPr>
          <p:nvPr/>
        </p:nvCxnSpPr>
        <p:spPr>
          <a:xfrm>
            <a:off x="4725675" y="-1"/>
            <a:ext cx="2965839" cy="6947941"/>
          </a:xfrm>
          <a:prstGeom prst="line">
            <a:avLst/>
          </a:prstGeom>
          <a:ln w="698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197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F1A6ACE3-F340-546F-E496-C7A43A6F9A22}"/>
              </a:ext>
            </a:extLst>
          </p:cNvPr>
          <p:cNvSpPr/>
          <p:nvPr/>
        </p:nvSpPr>
        <p:spPr>
          <a:xfrm>
            <a:off x="3113064" y="253776"/>
            <a:ext cx="2313893" cy="2313893"/>
          </a:xfrm>
          <a:prstGeom prst="ellipse">
            <a:avLst/>
          </a:prstGeom>
          <a:solidFill>
            <a:schemeClr val="bg1"/>
          </a:solidFill>
          <a:ln w="635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L"/>
          </a:p>
        </p:txBody>
      </p:sp>
      <p:sp>
        <p:nvSpPr>
          <p:cNvPr id="11" name="Content Placeholder 12">
            <a:extLst>
              <a:ext uri="{FF2B5EF4-FFF2-40B4-BE49-F238E27FC236}">
                <a16:creationId xmlns:a16="http://schemas.microsoft.com/office/drawing/2014/main" id="{A434FB98-3788-290B-9FB1-DAA05B42B6F6}"/>
              </a:ext>
            </a:extLst>
          </p:cNvPr>
          <p:cNvSpPr txBox="1">
            <a:spLocks/>
          </p:cNvSpPr>
          <p:nvPr/>
        </p:nvSpPr>
        <p:spPr>
          <a:xfrm>
            <a:off x="5341434" y="2903473"/>
            <a:ext cx="6407570" cy="27455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r" defTabSz="914400" rtl="1" eaLnBrk="1" latinLnBrk="0" hangingPunct="1">
              <a:lnSpc>
                <a:spcPts val="2400"/>
              </a:lnSpc>
              <a:spcBef>
                <a:spcPts val="1000"/>
              </a:spcBef>
              <a:buClr>
                <a:srgbClr val="53A4AA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algn="l" rtl="0">
              <a:buClr>
                <a:schemeClr val="accent2"/>
              </a:buClr>
            </a:pPr>
            <a:endParaRPr lang="he-IL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0358D3B6-D6D4-1C0F-42B8-940345F71A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he-IL">
                <a:solidFill>
                  <a:srgbClr val="000000"/>
                </a:solidFill>
                <a:latin typeface="Fb Tipograf"/>
                <a:cs typeface="Fb Tipograf"/>
              </a:rPr>
              <a:t>בסיום הבחינה</a:t>
            </a:r>
            <a:r>
              <a:rPr lang="he-IL" b="0" i="0">
                <a:solidFill>
                  <a:srgbClr val="000000"/>
                </a:solidFill>
                <a:effectLst/>
                <a:latin typeface="Fb Tipograf"/>
                <a:cs typeface="Fb Tipograf"/>
              </a:rPr>
              <a:t>, אספו </a:t>
            </a:r>
            <a:r>
              <a:rPr lang="he-IL" b="0" i="0" dirty="0">
                <a:solidFill>
                  <a:srgbClr val="000000"/>
                </a:solidFill>
                <a:effectLst/>
                <a:latin typeface="Fb Tipograf"/>
                <a:cs typeface="Fb Tipograf"/>
              </a:rPr>
              <a:t>את חפציכם וצאו בשקט מהכיתה</a:t>
            </a:r>
            <a:r>
              <a:rPr lang="he-IL" sz="3600" dirty="0">
                <a:solidFill>
                  <a:prstClr val="black"/>
                </a:solidFill>
                <a:latin typeface="Fb Tipograf"/>
                <a:cs typeface="Fb Tipograf"/>
              </a:rPr>
              <a:t>. </a:t>
            </a:r>
            <a:endParaRPr lang="en-US" sz="3600" dirty="0">
              <a:solidFill>
                <a:prstClr val="black"/>
              </a:solidFill>
              <a:latin typeface="Fb Tipograf"/>
              <a:cs typeface="Fb Tipograf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9B56E2E-A359-D2BE-2FE1-31B912BD74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30</a:t>
            </a:fld>
            <a:endParaRPr lang="en-IL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28443AC-FA95-D0A1-D7A9-D9F02C4B34A9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ar-JO" dirty="0">
                <a:latin typeface="Bahij Yakout"/>
                <a:cs typeface="Bahij Yakout"/>
              </a:rPr>
              <a:t>عند انتهاء الامتحان اجمعوا </a:t>
            </a:r>
            <a:r>
              <a:rPr lang="ar-JO">
                <a:latin typeface="Bahij Yakout"/>
                <a:cs typeface="Bahij Yakout"/>
              </a:rPr>
              <a:t>أغراضكم واخرجوا بهدوء </a:t>
            </a:r>
            <a:r>
              <a:rPr lang="ar-JO" sz="3600">
                <a:latin typeface="Bahij Yakout"/>
                <a:cs typeface="Bahij Yakout"/>
              </a:rPr>
              <a:t>من غرفة </a:t>
            </a:r>
            <a:r>
              <a:rPr lang="ar-JO" sz="3600" dirty="0">
                <a:latin typeface="Bahij Yakout"/>
                <a:cs typeface="Bahij Yakout"/>
              </a:rPr>
              <a:t>الامتحان. </a:t>
            </a:r>
            <a:endParaRPr lang="en-US" sz="3600" dirty="0">
              <a:latin typeface="Bahij Yakout"/>
              <a:cs typeface="Bahij Yakout"/>
            </a:endParaRPr>
          </a:p>
          <a:p>
            <a:pPr marL="0" indent="0" algn="r" defTabSz="91440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en-IL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E07CDDF-8822-627B-C1C5-F477340B0F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54819"/>
          <a:stretch/>
        </p:blipFill>
        <p:spPr>
          <a:xfrm>
            <a:off x="3113064" y="183556"/>
            <a:ext cx="2330878" cy="2384113"/>
          </a:xfrm>
          <a:prstGeom prst="ellipse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A8B01098-85BA-1A45-2F28-7549D497C12F}"/>
              </a:ext>
            </a:extLst>
          </p:cNvPr>
          <p:cNvSpPr txBox="1"/>
          <p:nvPr/>
        </p:nvSpPr>
        <p:spPr>
          <a:xfrm rot="20759913">
            <a:off x="4762867" y="433833"/>
            <a:ext cx="342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sz="2800" dirty="0">
                <a:solidFill>
                  <a:srgbClr val="293A59"/>
                </a:solidFill>
                <a:latin typeface="Fredoka One" panose="02000000000000000000" pitchFamily="2" charset="77"/>
              </a:rPr>
              <a:t>S</a:t>
            </a:r>
            <a:endParaRPr lang="en-IL" sz="2800" dirty="0">
              <a:solidFill>
                <a:srgbClr val="293A59"/>
              </a:solidFill>
              <a:latin typeface="Fredoka One" panose="02000000000000000000" pitchFamily="2" charset="7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E0F3C0C-6477-6B9C-106C-4EF0436FA8F1}"/>
              </a:ext>
            </a:extLst>
          </p:cNvPr>
          <p:cNvSpPr txBox="1"/>
          <p:nvPr/>
        </p:nvSpPr>
        <p:spPr>
          <a:xfrm>
            <a:off x="5031854" y="421603"/>
            <a:ext cx="342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sz="2400" dirty="0">
                <a:solidFill>
                  <a:srgbClr val="293A59"/>
                </a:solidFill>
                <a:latin typeface="Fredoka One" panose="02000000000000000000" pitchFamily="2" charset="77"/>
              </a:rPr>
              <a:t>h</a:t>
            </a:r>
            <a:endParaRPr lang="en-IL" sz="2400" dirty="0">
              <a:solidFill>
                <a:srgbClr val="293A59"/>
              </a:solidFill>
              <a:latin typeface="Fredoka One" panose="02000000000000000000" pitchFamily="2" charset="7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0796C83-EBD2-3359-661D-47BE67DB017D}"/>
              </a:ext>
            </a:extLst>
          </p:cNvPr>
          <p:cNvSpPr txBox="1"/>
          <p:nvPr/>
        </p:nvSpPr>
        <p:spPr>
          <a:xfrm rot="824871">
            <a:off x="5241886" y="487207"/>
            <a:ext cx="342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dirty="0">
                <a:solidFill>
                  <a:srgbClr val="293A59"/>
                </a:solidFill>
                <a:latin typeface="Fredoka One" panose="02000000000000000000" pitchFamily="2" charset="77"/>
              </a:rPr>
              <a:t>h</a:t>
            </a:r>
            <a:endParaRPr lang="en-IL" dirty="0">
              <a:solidFill>
                <a:srgbClr val="293A59"/>
              </a:solidFill>
              <a:latin typeface="Fredoka One" panose="02000000000000000000" pitchFamily="2" charset="77"/>
            </a:endParaRPr>
          </a:p>
        </p:txBody>
      </p:sp>
      <p:pic>
        <p:nvPicPr>
          <p:cNvPr id="3" name="Content Placeholder 7">
            <a:extLst>
              <a:ext uri="{FF2B5EF4-FFF2-40B4-BE49-F238E27FC236}">
                <a16:creationId xmlns:a16="http://schemas.microsoft.com/office/drawing/2014/main" id="{7AA461CA-C858-E702-29CC-6A3399BD1A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2404" y="1793577"/>
            <a:ext cx="1800951" cy="1842083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55868E95-0639-4ADE-EFA3-167DD4EFE1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21177024">
            <a:off x="2649089" y="2972746"/>
            <a:ext cx="776081" cy="633282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8BB60609-276B-C0EE-8A21-C7BE34934C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282880" y="4067504"/>
            <a:ext cx="2514496" cy="1581496"/>
          </a:xfrm>
          <a:prstGeom prst="rect">
            <a:avLst/>
          </a:prstGeom>
        </p:spPr>
      </p:pic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EB2984A5-1407-2930-1C93-F3320E285F17}"/>
              </a:ext>
            </a:extLst>
          </p:cNvPr>
          <p:cNvSpPr txBox="1">
            <a:spLocks/>
          </p:cNvSpPr>
          <p:nvPr/>
        </p:nvSpPr>
        <p:spPr>
          <a:xfrm>
            <a:off x="6304974" y="3493022"/>
            <a:ext cx="5536105" cy="18911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1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  <a:defRPr sz="3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defTabSz="914400" rtl="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en-US" sz="3600" dirty="0">
              <a:latin typeface="Bahij Yakout" panose="02040503050201020203" pitchFamily="18" charset="-78"/>
              <a:cs typeface="Bahij Yakout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4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2">
            <a:extLst>
              <a:ext uri="{FF2B5EF4-FFF2-40B4-BE49-F238E27FC236}">
                <a16:creationId xmlns:a16="http://schemas.microsoft.com/office/drawing/2014/main" id="{A434FB98-3788-290B-9FB1-DAA05B42B6F6}"/>
              </a:ext>
            </a:extLst>
          </p:cNvPr>
          <p:cNvSpPr txBox="1">
            <a:spLocks/>
          </p:cNvSpPr>
          <p:nvPr/>
        </p:nvSpPr>
        <p:spPr>
          <a:xfrm>
            <a:off x="5341434" y="2903473"/>
            <a:ext cx="6407570" cy="27455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r" defTabSz="914400" rtl="1" eaLnBrk="1" latinLnBrk="0" hangingPunct="1">
              <a:lnSpc>
                <a:spcPts val="2400"/>
              </a:lnSpc>
              <a:spcBef>
                <a:spcPts val="1000"/>
              </a:spcBef>
              <a:buClr>
                <a:srgbClr val="53A4AA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rgbClr val="53A4AA"/>
              </a:buClr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Fb Tipograf" panose="02020503050405020304" pitchFamily="18" charset="-79"/>
                <a:ea typeface="+mn-ea"/>
                <a:cs typeface="Fb Tipograf" panose="02020503050405020304" pitchFamily="18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marL="0" indent="0" defTabSz="457200" rtl="0">
              <a:spcBef>
                <a:spcPts val="0"/>
              </a:spcBef>
              <a:buClrTx/>
              <a:buFont typeface="Arial" panose="020B0604020202020204" pitchFamily="34" charset="0"/>
              <a:buNone/>
            </a:pPr>
            <a:endParaRPr lang="he-IL" dirty="0">
              <a:solidFill>
                <a:srgbClr val="000000"/>
              </a:solidFill>
            </a:endParaRPr>
          </a:p>
          <a:p>
            <a:pPr algn="l" rtl="0">
              <a:buClr>
                <a:schemeClr val="accent2"/>
              </a:buClr>
            </a:pPr>
            <a:endParaRPr lang="he-IL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0358D3B6-D6D4-1C0F-42B8-940345F71A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he-IL" sz="3600" dirty="0">
                <a:solidFill>
                  <a:prstClr val="black"/>
                </a:solidFill>
                <a:latin typeface="Fb Tipograf"/>
                <a:cs typeface="Fb Tipograf"/>
              </a:rPr>
              <a:t>זכרו לקחת את כל הציוד האישי מתאי האחסון, </a:t>
            </a:r>
            <a:br>
              <a:rPr lang="en-US" sz="3600" dirty="0"/>
            </a:br>
            <a:r>
              <a:rPr lang="he-IL" sz="3600" dirty="0">
                <a:solidFill>
                  <a:prstClr val="black"/>
                </a:solidFill>
                <a:latin typeface="Fb Tipograf"/>
                <a:cs typeface="Fb Tipograf"/>
              </a:rPr>
              <a:t>והשאירו את הארונית פתוחה </a:t>
            </a:r>
            <a:r>
              <a:rPr lang="he-IL">
                <a:solidFill>
                  <a:prstClr val="black"/>
                </a:solidFill>
                <a:latin typeface="Fb Tipograf"/>
                <a:cs typeface="Fb Tipograf"/>
              </a:rPr>
              <a:t>ומוכנה</a:t>
            </a:r>
            <a:r>
              <a:rPr lang="he-IL" sz="3600">
                <a:solidFill>
                  <a:prstClr val="black"/>
                </a:solidFill>
                <a:latin typeface="Fb Tipograf"/>
                <a:cs typeface="Fb Tipograf"/>
              </a:rPr>
              <a:t> לנבחנים הבאים.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9B56E2E-A359-D2BE-2FE1-31B912BD74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C8EE3A1-B688-7B48-95AB-13C88146486C}" type="slidenum">
              <a:rPr lang="en-IL" smtClean="0"/>
              <a:pPr/>
              <a:t>31</a:t>
            </a:fld>
            <a:endParaRPr lang="en-IL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3D42BD-412C-B050-7C46-A96917070723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>
            <a:normAutofit fontScale="92500"/>
          </a:bodyPr>
          <a:lstStyle/>
          <a:p>
            <a:pPr algn="r"/>
            <a:r>
              <a:rPr lang="ar-JO" sz="3600" dirty="0">
                <a:latin typeface="Bahij Yakout" panose="02040503050201020203" pitchFamily="18" charset="-78"/>
                <a:cs typeface="Bahij Yakout" panose="02040503050201020203" pitchFamily="18" charset="-78"/>
              </a:rPr>
              <a:t>تذكّروا أن تأخذوا معكم كلّ أغراضكم الشخصيّة، واتركوا الخزانة مفتوحة وجاهزة للممتحَنين اللاحقِين.</a:t>
            </a:r>
            <a:endParaRPr lang="en-US" sz="3600" dirty="0">
              <a:latin typeface="Bahij Yakout" panose="02040503050201020203" pitchFamily="18" charset="-78"/>
              <a:cs typeface="Bahij Yakout" panose="02040503050201020203" pitchFamily="18" charset="-78"/>
            </a:endParaRPr>
          </a:p>
          <a:p>
            <a:pPr marL="0" indent="0" algn="r" defTabSz="91440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en-IL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1457724A-D7A3-65D5-AF19-DAB0C529B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>
            <a:off x="1345721" y="1275097"/>
            <a:ext cx="3609420" cy="4856627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1988CC83-D4E7-B98A-0EDA-6485696137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12616" y="2691149"/>
            <a:ext cx="581241" cy="1126155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C4289E99-CDF5-517B-0377-6D271FF557F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430296" y="4196172"/>
            <a:ext cx="1376243" cy="169028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8AFFA753-DEB6-1B98-B676-0669837092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430296" y="1848038"/>
            <a:ext cx="1314134" cy="524876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3C86FD62-CB65-9873-628E-D0D7D52906C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/>
        </p:blipFill>
        <p:spPr>
          <a:xfrm>
            <a:off x="350921" y="1677834"/>
            <a:ext cx="2212076" cy="6117069"/>
          </a:xfrm>
          <a:prstGeom prst="rect">
            <a:avLst/>
          </a:prstGeom>
        </p:spPr>
      </p:pic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9404D3E0-79EB-191E-CEC1-38D97E20C173}"/>
              </a:ext>
            </a:extLst>
          </p:cNvPr>
          <p:cNvSpPr txBox="1">
            <a:spLocks/>
          </p:cNvSpPr>
          <p:nvPr/>
        </p:nvSpPr>
        <p:spPr>
          <a:xfrm>
            <a:off x="6256421" y="3493022"/>
            <a:ext cx="5584658" cy="2638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1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  <a:defRPr sz="3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1pPr>
            <a:lvl2pPr marL="4572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2pPr>
            <a:lvl3pPr marL="9144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3pPr>
            <a:lvl4pPr marL="13716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4pPr>
            <a:lvl5pPr marL="1828800" indent="0" algn="r" defTabSz="914400" rtl="1" eaLnBrk="1" latinLnBrk="0" hangingPunct="1">
              <a:lnSpc>
                <a:spcPts val="2400"/>
              </a:lnSpc>
              <a:spcBef>
                <a:spcPts val="500"/>
              </a:spcBef>
              <a:buClr>
                <a:schemeClr val="accent1"/>
              </a:buClr>
              <a:buFontTx/>
              <a:buNone/>
              <a:defRPr sz="1600" b="0" i="0" kern="1200">
                <a:solidFill>
                  <a:srgbClr val="1749A3"/>
                </a:solidFill>
                <a:latin typeface="Bahij Yakout" panose="02040503050201020203" pitchFamily="18" charset="-78"/>
                <a:ea typeface="+mn-ea"/>
                <a:cs typeface="Bahij Yakout" panose="02040503050201020203" pitchFamily="18" charset="-78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defTabSz="914400" rtl="0" eaLnBrk="1" latinLnBrk="0" hangingPunct="1">
              <a:lnSpc>
                <a:spcPts val="4200"/>
              </a:lnSpc>
              <a:spcBef>
                <a:spcPts val="1000"/>
              </a:spcBef>
              <a:buClr>
                <a:schemeClr val="accent1"/>
              </a:buClr>
              <a:buFontTx/>
              <a:buNone/>
            </a:pPr>
            <a:endParaRPr lang="en-US" sz="3600" dirty="0">
              <a:latin typeface="Bahij Yakout" panose="02040503050201020203" pitchFamily="18" charset="-78"/>
              <a:cs typeface="Bahij Yakout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2159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84A41A5-B3D8-70CC-B562-003C7EA3621B}"/>
              </a:ext>
            </a:extLst>
          </p:cNvPr>
          <p:cNvSpPr txBox="1">
            <a:spLocks/>
          </p:cNvSpPr>
          <p:nvPr/>
        </p:nvSpPr>
        <p:spPr>
          <a:xfrm>
            <a:off x="6661039" y="3064709"/>
            <a:ext cx="4688524" cy="2188229"/>
          </a:xfrm>
          <a:prstGeom prst="rect">
            <a:avLst/>
          </a:prstGeom>
          <a:effectLst>
            <a:outerShdw blurRad="50800" dist="50800" dir="5400000" sx="37000" sy="37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1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he-IL" sz="6000" b="1" dirty="0">
                <a:solidFill>
                  <a:srgbClr val="0E6DB5"/>
                </a:solidFill>
                <a:latin typeface="Fb Tipograf" panose="02020503050405020304" pitchFamily="18" charset="-79"/>
                <a:cs typeface="Fb Tipograf" panose="02020503050405020304" pitchFamily="18" charset="-79"/>
              </a:rPr>
              <a:t>בהצלחה בבחינה</a:t>
            </a:r>
            <a:endParaRPr lang="en-US" sz="6000" b="1" dirty="0">
              <a:solidFill>
                <a:srgbClr val="0E6DB5"/>
              </a:solidFill>
              <a:latin typeface="Fb Tipograf" panose="02020503050405020304" pitchFamily="18" charset="-79"/>
              <a:cs typeface="Fb Tipograf" panose="02020503050405020304" pitchFamily="18" charset="-79"/>
            </a:endParaRPr>
          </a:p>
          <a:p>
            <a:pPr algn="r"/>
            <a:endParaRPr lang="en-US" sz="6000" dirty="0">
              <a:latin typeface="Bahij Yakout" panose="02040503050201020203" pitchFamily="18" charset="-78"/>
              <a:cs typeface="Bahij Yakout" panose="02040503050201020203" pitchFamily="18" charset="-78"/>
            </a:endParaRPr>
          </a:p>
          <a:p>
            <a:pPr algn="ctr"/>
            <a:r>
              <a:rPr lang="ar-JO" sz="6000" dirty="0">
                <a:latin typeface="Bahij Yakout" panose="02040503050201020203" pitchFamily="18" charset="-78"/>
                <a:cs typeface="Bahij Yakout" panose="02040503050201020203" pitchFamily="18" charset="-78"/>
              </a:rPr>
              <a:t>بالنجاح!</a:t>
            </a:r>
            <a:endParaRPr lang="en-US" sz="6000" dirty="0">
              <a:latin typeface="Bahij Yakout" panose="02040503050201020203" pitchFamily="18" charset="-78"/>
              <a:cs typeface="Bahij Yakout" panose="02040503050201020203" pitchFamily="18" charset="-78"/>
            </a:endParaRPr>
          </a:p>
          <a:p>
            <a:pPr algn="r"/>
            <a:endParaRPr lang="en-US" sz="6000" b="1" dirty="0">
              <a:solidFill>
                <a:srgbClr val="0E6DB5"/>
              </a:solidFill>
              <a:latin typeface="Fb Tipograf" panose="02020503050405020304" pitchFamily="18" charset="-79"/>
              <a:cs typeface="Fb Tipograf" panose="02020503050405020304" pitchFamily="18" charset="-79"/>
            </a:endParaRPr>
          </a:p>
        </p:txBody>
      </p:sp>
      <p:pic>
        <p:nvPicPr>
          <p:cNvPr id="4" name="Picture 21">
            <a:extLst>
              <a:ext uri="{FF2B5EF4-FFF2-40B4-BE49-F238E27FC236}">
                <a16:creationId xmlns:a16="http://schemas.microsoft.com/office/drawing/2014/main" id="{33ED9800-5938-AA13-5676-7C581BA1E37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725399" y="552798"/>
            <a:ext cx="559439" cy="530301"/>
          </a:xfrm>
          <a:prstGeom prst="rect">
            <a:avLst/>
          </a:prstGeom>
        </p:spPr>
      </p:pic>
      <p:pic>
        <p:nvPicPr>
          <p:cNvPr id="5" name="Picture 22">
            <a:extLst>
              <a:ext uri="{FF2B5EF4-FFF2-40B4-BE49-F238E27FC236}">
                <a16:creationId xmlns:a16="http://schemas.microsoft.com/office/drawing/2014/main" id="{AD32FE6D-C8BE-D165-84C6-94001C2601E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533391" y="974675"/>
            <a:ext cx="361683" cy="34284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B3914C2-A23D-6D2D-1C7D-F8FF0104A8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11137" y="3506963"/>
            <a:ext cx="558599" cy="312360"/>
          </a:xfrm>
          <a:prstGeom prst="rect">
            <a:avLst/>
          </a:prstGeom>
        </p:spPr>
      </p:pic>
      <p:pic>
        <p:nvPicPr>
          <p:cNvPr id="7" name="Picture 29">
            <a:extLst>
              <a:ext uri="{FF2B5EF4-FFF2-40B4-BE49-F238E27FC236}">
                <a16:creationId xmlns:a16="http://schemas.microsoft.com/office/drawing/2014/main" id="{2F5AC380-21C4-E67A-0ECB-13F1F3E48D9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039503" y="1001283"/>
            <a:ext cx="389091" cy="368825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1F6DD1B9-559F-89E5-D352-50ADB33DB8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 rot="21397566">
            <a:off x="2677648" y="2565815"/>
            <a:ext cx="1350376" cy="752975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7AC4876E-57D0-8FFA-A23C-52EF8F6B7E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714233" y="1623326"/>
            <a:ext cx="1933958" cy="4391995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4D27ECA6-0545-8123-38CF-4FA8F5AD49D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508306" y="1797994"/>
            <a:ext cx="1489729" cy="4253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57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922C3F5DAC8A840AF8123B3D85A74BE" ma:contentTypeVersion="14" ma:contentTypeDescription="Create a new document." ma:contentTypeScope="" ma:versionID="c531983a98ceebfd65e728bbfdc76f50">
  <xsd:schema xmlns:xsd="http://www.w3.org/2001/XMLSchema" xmlns:xs="http://www.w3.org/2001/XMLSchema" xmlns:p="http://schemas.microsoft.com/office/2006/metadata/properties" xmlns:ns2="ec7ce38d-f393-453d-8310-9b4ff6cebc95" xmlns:ns3="12238a28-aa89-413d-a350-409f00293684" targetNamespace="http://schemas.microsoft.com/office/2006/metadata/properties" ma:root="true" ma:fieldsID="07398128d63cf7de4b11e7e68ca830e3" ns2:_="" ns3:_="">
    <xsd:import namespace="ec7ce38d-f393-453d-8310-9b4ff6cebc95"/>
    <xsd:import namespace="12238a28-aa89-413d-a350-409f0029368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7ce38d-f393-453d-8310-9b4ff6cebc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7724852e-62d8-4acd-98c9-f0a05aa4396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238a28-aa89-413d-a350-409f0029368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0900cdc2-fc20-408a-b830-c49edd7f8b7c}" ma:internalName="TaxCatchAll" ma:showField="CatchAllData" ma:web="12238a28-aa89-413d-a350-409f0029368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2238a28-aa89-413d-a350-409f00293684" xsi:nil="true"/>
    <lcf76f155ced4ddcb4097134ff3c332f xmlns="ec7ce38d-f393-453d-8310-9b4ff6cebc9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EF1AA43-F0DF-4AC5-A382-9CE167B0E1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29BC000-DBDA-4D9D-8495-B640629FCF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7ce38d-f393-453d-8310-9b4ff6cebc95"/>
    <ds:schemaRef ds:uri="12238a28-aa89-413d-a350-409f002936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564718A-7A24-48E0-8ECF-B4ACFFBC2A3E}">
  <ds:schemaRefs>
    <ds:schemaRef ds:uri="http://schemas.microsoft.com/office/2006/documentManagement/types"/>
    <ds:schemaRef ds:uri="12238a28-aa89-413d-a350-409f00293684"/>
    <ds:schemaRef ds:uri="http://purl.org/dc/terms/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ec7ce38d-f393-453d-8310-9b4ff6cebc95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42317</TotalTime>
  <Words>904</Words>
  <Application>Microsoft Office PowerPoint</Application>
  <PresentationFormat>Widescreen</PresentationFormat>
  <Paragraphs>169</Paragraphs>
  <Slides>32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2" baseType="lpstr">
      <vt:lpstr>Adine Kirnberg</vt:lpstr>
      <vt:lpstr>Fb Tipograf Black</vt:lpstr>
      <vt:lpstr>Brush Script MT</vt:lpstr>
      <vt:lpstr>Fb Tipograf</vt:lpstr>
      <vt:lpstr>Calibri</vt:lpstr>
      <vt:lpstr>STXingkai</vt:lpstr>
      <vt:lpstr>Arial</vt:lpstr>
      <vt:lpstr>Bahij Yakout</vt:lpstr>
      <vt:lpstr>Fredoka One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Polina Gurevich</dc:creator>
  <cp:lastModifiedBy>Nimrod Eshet</cp:lastModifiedBy>
  <cp:revision>591</cp:revision>
  <dcterms:created xsi:type="dcterms:W3CDTF">2023-12-26T13:18:12Z</dcterms:created>
  <dcterms:modified xsi:type="dcterms:W3CDTF">2026-06-02T11:18:29Z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0x0101000922C3F5DAC8A840AF8123B3D85A74BE</vt:lpwstr>
  </property>
</Properties>
</file>