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Lst>
  <p:sldSz cx="18288000" cy="10287000"/>
  <p:notesSz cx="6858000" cy="9144000"/>
  <p:embeddedFontLst>
    <p:embeddedFont>
      <p:font typeface="Amatic SC" panose="020B0604020202020204" charset="-79"/>
      <p:regular r:id="rId20"/>
    </p:embeddedFont>
    <p:embeddedFont>
      <p:font typeface="Amatic SC Bold" panose="020B0604020202020204" charset="-79"/>
      <p:regular r:id="rId21"/>
    </p:embeddedFont>
    <p:embeddedFont>
      <p:font typeface="Arial Bold" panose="020B0704020202020204" pitchFamily="34" charset="0"/>
      <p:regular r:id="rId22"/>
      <p:bold r:id="rId23"/>
    </p:embeddedFont>
    <p:embeddedFont>
      <p:font typeface="Arimo" panose="020B0604020202020204" charset="0"/>
      <p:regular r:id="rId24"/>
    </p:embeddedFont>
    <p:embeddedFont>
      <p:font typeface="Arimo Bold" panose="020B0604020202020204"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2.sv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10" Type="http://schemas.openxmlformats.org/officeDocument/2006/relationships/image" Target="../media/image49.svg"/><Relationship Id="rId4" Type="http://schemas.openxmlformats.org/officeDocument/2006/relationships/image" Target="../media/image5.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2.sv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10" Type="http://schemas.openxmlformats.org/officeDocument/2006/relationships/image" Target="../media/image52.svg"/><Relationship Id="rId4" Type="http://schemas.openxmlformats.org/officeDocument/2006/relationships/image" Target="../media/image5.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2.svg"/><Relationship Id="rId7" Type="http://schemas.openxmlformats.org/officeDocument/2006/relationships/image" Target="../media/image5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18.svg"/><Relationship Id="rId10" Type="http://schemas.openxmlformats.org/officeDocument/2006/relationships/image" Target="../media/image57.svg"/><Relationship Id="rId4" Type="http://schemas.openxmlformats.org/officeDocument/2006/relationships/image" Target="../media/image17.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sv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63.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62.svg"/><Relationship Id="rId2" Type="http://schemas.openxmlformats.org/officeDocument/2006/relationships/image" Target="../media/image65.png"/><Relationship Id="rId16"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61.png"/><Relationship Id="rId5" Type="http://schemas.openxmlformats.org/officeDocument/2006/relationships/image" Target="../media/image15.png"/><Relationship Id="rId15" Type="http://schemas.openxmlformats.org/officeDocument/2006/relationships/image" Target="../media/image66.png"/><Relationship Id="rId10" Type="http://schemas.openxmlformats.org/officeDocument/2006/relationships/image" Target="../media/image59.svg"/><Relationship Id="rId4" Type="http://schemas.openxmlformats.org/officeDocument/2006/relationships/image" Target="../media/image12.svg"/><Relationship Id="rId9" Type="http://schemas.openxmlformats.org/officeDocument/2006/relationships/image" Target="../media/image58.png"/><Relationship Id="rId14"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2.svg"/><Relationship Id="rId7" Type="http://schemas.openxmlformats.org/officeDocument/2006/relationships/image" Target="../media/image6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9.svg"/><Relationship Id="rId10" Type="http://schemas.openxmlformats.org/officeDocument/2006/relationships/image" Target="../media/image68.png"/><Relationship Id="rId4" Type="http://schemas.openxmlformats.org/officeDocument/2006/relationships/image" Target="../media/image58.png"/><Relationship Id="rId9" Type="http://schemas.openxmlformats.org/officeDocument/2006/relationships/image" Target="../media/image64.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7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38.svg"/><Relationship Id="rId10" Type="http://schemas.openxmlformats.org/officeDocument/2006/relationships/image" Target="../media/image71.png"/><Relationship Id="rId4" Type="http://schemas.openxmlformats.org/officeDocument/2006/relationships/image" Target="../media/image37.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2.svg"/><Relationship Id="rId7" Type="http://schemas.openxmlformats.org/officeDocument/2006/relationships/image" Target="../media/image20.svg"/><Relationship Id="rId12" Type="http://schemas.openxmlformats.org/officeDocument/2006/relationships/image" Target="../media/image3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38.svg"/><Relationship Id="rId10" Type="http://schemas.openxmlformats.org/officeDocument/2006/relationships/image" Target="../media/image41.svg"/><Relationship Id="rId4" Type="http://schemas.openxmlformats.org/officeDocument/2006/relationships/image" Target="../media/image37.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8.sv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svg"/><Relationship Id="rId7" Type="http://schemas.openxmlformats.org/officeDocument/2006/relationships/image" Target="../media/image4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10" Type="http://schemas.openxmlformats.org/officeDocument/2006/relationships/image" Target="../media/image49.svg"/><Relationship Id="rId4" Type="http://schemas.openxmlformats.org/officeDocument/2006/relationships/image" Target="../media/image5.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6AE"/>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40026" y="1264354"/>
            <a:ext cx="15168401" cy="8139291"/>
            <a:chOff x="0" y="0"/>
            <a:chExt cx="4596485" cy="2466452"/>
          </a:xfrm>
        </p:grpSpPr>
        <p:sp>
          <p:nvSpPr>
            <p:cNvPr id="3" name="Freeform 3"/>
            <p:cNvSpPr/>
            <p:nvPr/>
          </p:nvSpPr>
          <p:spPr>
            <a:xfrm>
              <a:off x="10160" y="16510"/>
              <a:ext cx="4573625" cy="2438512"/>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endParaRPr lang="en-IL"/>
            </a:p>
          </p:txBody>
        </p:sp>
        <p:sp>
          <p:nvSpPr>
            <p:cNvPr id="4" name="Freeform 4"/>
            <p:cNvSpPr/>
            <p:nvPr/>
          </p:nvSpPr>
          <p:spPr>
            <a:xfrm>
              <a:off x="-3810" y="0"/>
              <a:ext cx="4602835" cy="2465182"/>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6"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1296486" y="869236"/>
            <a:ext cx="15274482" cy="8548529"/>
            <a:chOff x="0" y="0"/>
            <a:chExt cx="20365976" cy="11398038"/>
          </a:xfrm>
        </p:grpSpPr>
        <p:sp>
          <p:nvSpPr>
            <p:cNvPr id="6" name="Freeform 6">
              <a:extLst>
                <a:ext uri="{C183D7F6-B498-43B3-948B-1728B52AA6E4}">
                  <adec:decorative xmlns:adec="http://schemas.microsoft.com/office/drawing/2017/decorative" val="1"/>
                </a:ext>
              </a:extLst>
            </p:cNvPr>
            <p:cNvSpPr/>
            <p:nvPr/>
          </p:nvSpPr>
          <p:spPr>
            <a:xfrm>
              <a:off x="305484" y="6418625"/>
              <a:ext cx="7876909" cy="4604975"/>
            </a:xfrm>
            <a:custGeom>
              <a:avLst/>
              <a:gdLst/>
              <a:ahLst/>
              <a:cxnLst/>
              <a:rect l="l" t="t" r="r" b="b"/>
              <a:pathLst>
                <a:path w="7876909" h="4604975">
                  <a:moveTo>
                    <a:pt x="0" y="0"/>
                  </a:moveTo>
                  <a:lnTo>
                    <a:pt x="7876909" y="0"/>
                  </a:lnTo>
                  <a:lnTo>
                    <a:pt x="7876909" y="4604975"/>
                  </a:lnTo>
                  <a:lnTo>
                    <a:pt x="0" y="4604975"/>
                  </a:lnTo>
                  <a:lnTo>
                    <a:pt x="0" y="0"/>
                  </a:lnTo>
                  <a:close/>
                </a:path>
              </a:pathLst>
            </a:custGeom>
            <a:blipFill>
              <a:blip r:embed="rId2">
                <a:extLst>
                  <a:ext uri="{96DAC541-7B7A-43D3-8B79-37D633B846F1}">
                    <asvg:svgBlip xmlns:asvg="http://schemas.microsoft.com/office/drawing/2016/SVG/main" r:embed="rId3"/>
                  </a:ext>
                </a:extLst>
              </a:blip>
              <a:stretch>
                <a:fillRect t="-42938" r="-8141"/>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rot="-5400000">
              <a:off x="-1130292" y="8374487"/>
              <a:ext cx="2944316" cy="647750"/>
            </a:xfrm>
            <a:custGeom>
              <a:avLst/>
              <a:gdLst/>
              <a:ahLst/>
              <a:cxnLst/>
              <a:rect l="l" t="t" r="r" b="b"/>
              <a:pathLst>
                <a:path w="2944316" h="647750">
                  <a:moveTo>
                    <a:pt x="0" y="0"/>
                  </a:moveTo>
                  <a:lnTo>
                    <a:pt x="2944316" y="0"/>
                  </a:lnTo>
                  <a:lnTo>
                    <a:pt x="2944316" y="647749"/>
                  </a:lnTo>
                  <a:lnTo>
                    <a:pt x="0" y="647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L"/>
            </a:p>
          </p:txBody>
        </p:sp>
        <p:sp>
          <p:nvSpPr>
            <p:cNvPr id="8" name="Freeform 8">
              <a:extLst>
                <a:ext uri="{C183D7F6-B498-43B3-948B-1728B52AA6E4}">
                  <adec:decorative xmlns:adec="http://schemas.microsoft.com/office/drawing/2017/decorative" val="1"/>
                </a:ext>
              </a:extLst>
            </p:cNvPr>
            <p:cNvSpPr/>
            <p:nvPr/>
          </p:nvSpPr>
          <p:spPr>
            <a:xfrm>
              <a:off x="12468012" y="4929358"/>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2">
                <a:extLst>
                  <a:ext uri="{96DAC541-7B7A-43D3-8B79-37D633B846F1}">
                    <asvg:svgBlip xmlns:asvg="http://schemas.microsoft.com/office/drawing/2016/SVG/main" r:embed="rId3"/>
                  </a:ext>
                </a:extLst>
              </a:blip>
              <a:stretch>
                <a:fillRect l="-9081" t="-8008"/>
              </a:stretch>
            </a:blipFill>
          </p:spPr>
          <p:txBody>
            <a:bodyPr/>
            <a:lstStyle/>
            <a:p>
              <a:endParaRPr lang="en-IL"/>
            </a:p>
          </p:txBody>
        </p:sp>
        <p:sp>
          <p:nvSpPr>
            <p:cNvPr id="9" name="Freeform 9">
              <a:extLst>
                <a:ext uri="{C183D7F6-B498-43B3-948B-1728B52AA6E4}">
                  <adec:decorative xmlns:adec="http://schemas.microsoft.com/office/drawing/2017/decorative" val="1"/>
                </a:ext>
              </a:extLst>
            </p:cNvPr>
            <p:cNvSpPr/>
            <p:nvPr/>
          </p:nvSpPr>
          <p:spPr>
            <a:xfrm>
              <a:off x="19687984" y="7679028"/>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6">
                <a:extLst>
                  <a:ext uri="{96DAC541-7B7A-43D3-8B79-37D633B846F1}">
                    <asvg:svgBlip xmlns:asvg="http://schemas.microsoft.com/office/drawing/2016/SVG/main" r:embed="rId7"/>
                  </a:ext>
                </a:extLst>
              </a:blip>
              <a:stretch>
                <a:fillRect r="-313644"/>
              </a:stretch>
            </a:blipFill>
          </p:spPr>
          <p:txBody>
            <a:bodyPr/>
            <a:lstStyle/>
            <a:p>
              <a:endParaRPr lang="en-IL"/>
            </a:p>
          </p:txBody>
        </p:sp>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D75B3F"/>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17406417" y="273240"/>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2">
                <a:extLst>
                  <a:ext uri="{96DAC541-7B7A-43D3-8B79-37D633B846F1}">
                    <asvg:svgBlip xmlns:asvg="http://schemas.microsoft.com/office/drawing/2016/SVG/main" r:embed="rId3"/>
                  </a:ext>
                </a:extLst>
              </a:blip>
              <a:stretch>
                <a:fillRect l="-187821" b="-27540"/>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flipV="1">
              <a:off x="4841615" y="0"/>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8">
                <a:extLst>
                  <a:ext uri="{96DAC541-7B7A-43D3-8B79-37D633B846F1}">
                    <asvg:svgBlip xmlns:asvg="http://schemas.microsoft.com/office/drawing/2016/SVG/main" r:embed="rId9"/>
                  </a:ext>
                </a:extLst>
              </a:blip>
              <a:stretch>
                <a:fillRect r="-24386"/>
              </a:stretch>
            </a:blipFill>
          </p:spPr>
          <p:txBody>
            <a:bodyPr/>
            <a:lstStyle/>
            <a:p>
              <a:endParaRPr lang="en-IL"/>
            </a:p>
          </p:txBody>
        </p:sp>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D75B3F"/>
              </a:solidFill>
            </p:spPr>
            <p:txBody>
              <a:bodyPr/>
              <a:lstStyle/>
              <a:p>
                <a:endParaRPr lang="en-IL"/>
              </a:p>
            </p:txBody>
          </p:sp>
        </p:grpSp>
        <p:sp>
          <p:nvSpPr>
            <p:cNvPr id="16" name="Freeform 16">
              <a:extLst>
                <a:ext uri="{C183D7F6-B498-43B3-948B-1728B52AA6E4}">
                  <adec:decorative xmlns:adec="http://schemas.microsoft.com/office/drawing/2017/decorative" val="1"/>
                </a:ext>
              </a:extLst>
            </p:cNvPr>
            <p:cNvSpPr/>
            <p:nvPr/>
          </p:nvSpPr>
          <p:spPr>
            <a:xfrm>
              <a:off x="0" y="5691243"/>
              <a:ext cx="790881" cy="790881"/>
            </a:xfrm>
            <a:custGeom>
              <a:avLst/>
              <a:gdLst/>
              <a:ahLst/>
              <a:cxnLst/>
              <a:rect l="l" t="t" r="r" b="b"/>
              <a:pathLst>
                <a:path w="790881" h="790881">
                  <a:moveTo>
                    <a:pt x="0" y="0"/>
                  </a:moveTo>
                  <a:lnTo>
                    <a:pt x="790881" y="0"/>
                  </a:lnTo>
                  <a:lnTo>
                    <a:pt x="790881" y="790882"/>
                  </a:lnTo>
                  <a:lnTo>
                    <a:pt x="0" y="7908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L"/>
            </a:p>
          </p:txBody>
        </p:sp>
      </p:grpSp>
      <p:sp>
        <p:nvSpPr>
          <p:cNvPr id="17" name="TextBox 17"/>
          <p:cNvSpPr txBox="1"/>
          <p:nvPr/>
        </p:nvSpPr>
        <p:spPr>
          <a:xfrm>
            <a:off x="3889545" y="3244850"/>
            <a:ext cx="10088364" cy="3940175"/>
          </a:xfrm>
          <a:prstGeom prst="rect">
            <a:avLst/>
          </a:prstGeom>
        </p:spPr>
        <p:txBody>
          <a:bodyPr lIns="0" tIns="0" rIns="0" bIns="0" rtlCol="0" anchor="t">
            <a:spAutoFit/>
          </a:bodyPr>
          <a:lstStyle/>
          <a:p>
            <a:pPr algn="ctr" rtl="1">
              <a:lnSpc>
                <a:spcPts val="15399"/>
              </a:lnSpc>
            </a:pPr>
            <a:r>
              <a:rPr lang="he-IL" sz="13999" dirty="0">
                <a:solidFill>
                  <a:srgbClr val="2B5B45"/>
                </a:solidFill>
                <a:latin typeface="Amatic SC"/>
                <a:ea typeface="Amatic SC"/>
                <a:cs typeface="Amatic SC"/>
                <a:sym typeface="Amatic SC"/>
                <a:rtl/>
              </a:rPr>
              <a:t>הנחיות להקלדת </a:t>
            </a:r>
          </a:p>
          <a:p>
            <a:pPr algn="ctr" rtl="1">
              <a:lnSpc>
                <a:spcPts val="15399"/>
              </a:lnSpc>
            </a:pPr>
            <a:r>
              <a:rPr lang="he-IL" sz="13999" dirty="0">
                <a:solidFill>
                  <a:srgbClr val="2B5B45"/>
                </a:solidFill>
                <a:latin typeface="Amatic SC"/>
                <a:ea typeface="Amatic SC"/>
                <a:cs typeface="Amatic SC"/>
                <a:sym typeface="Amatic SC"/>
                <a:rtl/>
              </a:rPr>
              <a:t>השאלון האישי-ביוגרפי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1E1F8"/>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1E1F8"/>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605756" y="1028700"/>
            <a:ext cx="16445527" cy="8725671"/>
            <a:chOff x="0" y="0"/>
            <a:chExt cx="21927369" cy="11634228"/>
          </a:xfrm>
        </p:grpSpPr>
        <p:sp>
          <p:nvSpPr>
            <p:cNvPr id="6" name="Freeform 6">
              <a:extLst>
                <a:ext uri="{C183D7F6-B498-43B3-948B-1728B52AA6E4}">
                  <adec:decorative xmlns:adec="http://schemas.microsoft.com/office/drawing/2017/decorative" val="1"/>
                </a:ext>
              </a:extLst>
            </p:cNvPr>
            <p:cNvSpPr/>
            <p:nvPr/>
          </p:nvSpPr>
          <p:spPr>
            <a:xfrm>
              <a:off x="18967810"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4">
                <a:extLst>
                  <a:ext uri="{96DAC541-7B7A-43D3-8B79-37D633B846F1}">
                    <asvg:svgBlip xmlns:asvg="http://schemas.microsoft.com/office/drawing/2016/SVG/main" r:embed="rId5"/>
                  </a:ext>
                </a:extLst>
              </a:blip>
              <a:stretch>
                <a:fillRect r="-92523"/>
              </a:stretch>
            </a:blipFill>
          </p:spPr>
          <p:txBody>
            <a:bodyPr/>
            <a:lstStyle/>
            <a:p>
              <a:endParaRPr lang="en-IL"/>
            </a:p>
          </p:txBody>
        </p:sp>
        <p:grpSp>
          <p:nvGrpSpPr>
            <p:cNvPr id="14" name="Group 14"/>
            <p:cNvGrpSpPr/>
            <p:nvPr/>
          </p:nvGrpSpPr>
          <p:grpSpPr>
            <a:xfrm rot="-5400000">
              <a:off x="-496201" y="10266586"/>
              <a:ext cx="1617743" cy="625341"/>
              <a:chOff x="0" y="0"/>
              <a:chExt cx="1314184" cy="508000"/>
            </a:xfrm>
          </p:grpSpPr>
          <p:sp>
            <p:nvSpPr>
              <p:cNvPr id="15" name="Freeform 15"/>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en-IL"/>
              </a:p>
            </p:txBody>
          </p:sp>
        </p:grpSp>
      </p:grpSp>
      <p:grpSp>
        <p:nvGrpSpPr>
          <p:cNvPr id="16" name="Group 16" descr="פאנל הניווט: בשורה העליונה כתוב &quot;ניווט בוחן&quot; ו-&quot;זמן נותר 2:18:18&quot;. מתחתם כפתורים שעליהם כתובים מספרי השאלות.&#10;שאלה 8 מסומנת במסגרת עבה."/>
          <p:cNvGrpSpPr>
            <a:grpSpLocks noChangeAspect="1"/>
          </p:cNvGrpSpPr>
          <p:nvPr/>
        </p:nvGrpSpPr>
        <p:grpSpPr>
          <a:xfrm>
            <a:off x="1166328" y="2208404"/>
            <a:ext cx="7135939" cy="6970772"/>
            <a:chOff x="0" y="0"/>
            <a:chExt cx="4828540" cy="4716780"/>
          </a:xfrm>
        </p:grpSpPr>
        <p:sp>
          <p:nvSpPr>
            <p:cNvPr id="17" name="Freeform 17">
              <a:extLst>
                <a:ext uri="{C183D7F6-B498-43B3-948B-1728B52AA6E4}">
                  <adec:decorative xmlns:adec="http://schemas.microsoft.com/office/drawing/2017/decorative" val="1"/>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3787" t="-74599" r="-408633" b="-120622"/>
              </a:stretch>
            </a:blipFill>
          </p:spPr>
          <p:txBody>
            <a:bodyPr/>
            <a:lstStyle/>
            <a:p>
              <a:endParaRPr lang="en-IL"/>
            </a:p>
          </p:txBody>
        </p:sp>
      </p:grpSp>
      <p:sp>
        <p:nvSpPr>
          <p:cNvPr id="19" name="TextBox 19"/>
          <p:cNvSpPr txBox="1"/>
          <p:nvPr/>
        </p:nvSpPr>
        <p:spPr>
          <a:xfrm>
            <a:off x="8064055" y="4422783"/>
            <a:ext cx="8596719" cy="1832731"/>
          </a:xfrm>
          <a:prstGeom prst="rect">
            <a:avLst/>
          </a:prstGeom>
        </p:spPr>
        <p:txBody>
          <a:bodyPr lIns="0" tIns="0" rIns="0" bIns="0" rtlCol="0" anchor="t">
            <a:spAutoFit/>
          </a:bodyPr>
          <a:lstStyle/>
          <a:p>
            <a:pPr algn="ctr" rtl="1">
              <a:lnSpc>
                <a:spcPts val="4898"/>
              </a:lnSpc>
            </a:pPr>
            <a:endParaRPr dirty="0"/>
          </a:p>
          <a:p>
            <a:pPr algn="ctr" rtl="1">
              <a:lnSpc>
                <a:spcPts val="4626"/>
              </a:lnSpc>
            </a:pPr>
            <a:r>
              <a:rPr lang="he-IL" sz="3558" dirty="0">
                <a:solidFill>
                  <a:srgbClr val="2B3547"/>
                </a:solidFill>
                <a:latin typeface="Arial"/>
                <a:ea typeface="Arial"/>
                <a:cs typeface="Arial"/>
                <a:sym typeface="Arial"/>
                <a:rtl/>
              </a:rPr>
              <a:t>שאלה בה אתם צופים עכשיו</a:t>
            </a:r>
          </a:p>
          <a:p>
            <a:pPr marL="0" lvl="0" indent="0" algn="ctr" rtl="1">
              <a:lnSpc>
                <a:spcPts val="4626"/>
              </a:lnSpc>
              <a:spcBef>
                <a:spcPct val="0"/>
              </a:spcBef>
            </a:pPr>
            <a:r>
              <a:rPr lang="he-IL" sz="3558" dirty="0">
                <a:solidFill>
                  <a:srgbClr val="2B3547"/>
                </a:solidFill>
                <a:latin typeface="Arial"/>
                <a:ea typeface="Arial"/>
                <a:cs typeface="Arial"/>
                <a:sym typeface="Arial"/>
                <a:rtl/>
              </a:rPr>
              <a:t>תסומן במסגרת עבה.</a:t>
            </a:r>
          </a:p>
        </p:txBody>
      </p:sp>
      <p:sp>
        <p:nvSpPr>
          <p:cNvPr id="18" name="TextBox 18"/>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מצבי החיווי בפאנל הניווט</a:t>
            </a:r>
          </a:p>
        </p:txBody>
      </p:sp>
      <p:sp>
        <p:nvSpPr>
          <p:cNvPr id="20" name="Freeform 20">
            <a:extLst>
              <a:ext uri="{C183D7F6-B498-43B3-948B-1728B52AA6E4}">
                <adec:decorative xmlns:adec="http://schemas.microsoft.com/office/drawing/2017/decorative" val="1"/>
              </a:ext>
            </a:extLst>
          </p:cNvPr>
          <p:cNvSpPr/>
          <p:nvPr/>
        </p:nvSpPr>
        <p:spPr>
          <a:xfrm rot="-1046046" flipH="1">
            <a:off x="5672876" y="6000742"/>
            <a:ext cx="4287403" cy="1173677"/>
          </a:xfrm>
          <a:custGeom>
            <a:avLst/>
            <a:gdLst/>
            <a:ahLst/>
            <a:cxnLst/>
            <a:rect l="l" t="t" r="r" b="b"/>
            <a:pathLst>
              <a:path w="4287403" h="1173677">
                <a:moveTo>
                  <a:pt x="4287403" y="0"/>
                </a:moveTo>
                <a:lnTo>
                  <a:pt x="0" y="0"/>
                </a:lnTo>
                <a:lnTo>
                  <a:pt x="0" y="1173676"/>
                </a:lnTo>
                <a:lnTo>
                  <a:pt x="4287403" y="1173676"/>
                </a:lnTo>
                <a:lnTo>
                  <a:pt x="428740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1E1F8"/>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1E1F8"/>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180283" y="617904"/>
            <a:ext cx="17927433" cy="9511941"/>
            <a:chOff x="0" y="0"/>
            <a:chExt cx="23903244" cy="12682588"/>
          </a:xfrm>
        </p:grpSpPr>
        <p:sp>
          <p:nvSpPr>
            <p:cNvPr id="6" name="Freeform 6">
              <a:extLst>
                <a:ext uri="{C183D7F6-B498-43B3-948B-1728B52AA6E4}">
                  <adec:decorative xmlns:adec="http://schemas.microsoft.com/office/drawing/2017/decorative" val="1"/>
                </a:ext>
              </a:extLst>
            </p:cNvPr>
            <p:cNvSpPr/>
            <p:nvPr/>
          </p:nvSpPr>
          <p:spPr>
            <a:xfrm>
              <a:off x="20677000" y="285468"/>
              <a:ext cx="3226245" cy="6734519"/>
            </a:xfrm>
            <a:custGeom>
              <a:avLst/>
              <a:gdLst/>
              <a:ahLst/>
              <a:cxnLst/>
              <a:rect l="l" t="t" r="r" b="b"/>
              <a:pathLst>
                <a:path w="3226245" h="6734519">
                  <a:moveTo>
                    <a:pt x="0" y="0"/>
                  </a:moveTo>
                  <a:lnTo>
                    <a:pt x="3226244" y="0"/>
                  </a:lnTo>
                  <a:lnTo>
                    <a:pt x="3226244" y="6734519"/>
                  </a:lnTo>
                  <a:lnTo>
                    <a:pt x="0" y="6734519"/>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601716" y="6661866"/>
              <a:ext cx="8494615" cy="5524543"/>
            </a:xfrm>
            <a:custGeom>
              <a:avLst/>
              <a:gdLst/>
              <a:ahLst/>
              <a:cxnLst/>
              <a:rect l="l" t="t" r="r" b="b"/>
              <a:pathLst>
                <a:path w="8494615" h="5524543">
                  <a:moveTo>
                    <a:pt x="0" y="0"/>
                  </a:moveTo>
                  <a:lnTo>
                    <a:pt x="8494615" y="0"/>
                  </a:lnTo>
                  <a:lnTo>
                    <a:pt x="8494615" y="5524542"/>
                  </a:lnTo>
                  <a:lnTo>
                    <a:pt x="0" y="5524542"/>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8" name="Group 8"/>
            <p:cNvGrpSpPr/>
            <p:nvPr/>
          </p:nvGrpSpPr>
          <p:grpSpPr>
            <a:xfrm>
              <a:off x="8641252" y="11719075"/>
              <a:ext cx="12601957" cy="68169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0" name="Group 10"/>
            <p:cNvGrpSpPr/>
            <p:nvPr/>
          </p:nvGrpSpPr>
          <p:grpSpPr>
            <a:xfrm>
              <a:off x="8686803" y="0"/>
              <a:ext cx="12369001" cy="68169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657093" y="299312"/>
              <a:ext cx="8358884" cy="6627040"/>
            </a:xfrm>
            <a:custGeom>
              <a:avLst/>
              <a:gdLst/>
              <a:ahLst/>
              <a:cxnLst/>
              <a:rect l="l" t="t" r="r" b="b"/>
              <a:pathLst>
                <a:path w="8358884" h="6627040">
                  <a:moveTo>
                    <a:pt x="0" y="0"/>
                  </a:moveTo>
                  <a:lnTo>
                    <a:pt x="8358884" y="0"/>
                  </a:lnTo>
                  <a:lnTo>
                    <a:pt x="8358884" y="6627040"/>
                  </a:lnTo>
                  <a:lnTo>
                    <a:pt x="0" y="6627040"/>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a:off x="23264574" y="4192155"/>
              <a:ext cx="522705" cy="857833"/>
            </a:xfrm>
            <a:custGeom>
              <a:avLst/>
              <a:gdLst/>
              <a:ahLst/>
              <a:cxnLst/>
              <a:rect l="l" t="t" r="r" b="b"/>
              <a:pathLst>
                <a:path w="522705" h="857833">
                  <a:moveTo>
                    <a:pt x="0" y="0"/>
                  </a:moveTo>
                  <a:lnTo>
                    <a:pt x="522705" y="0"/>
                  </a:lnTo>
                  <a:lnTo>
                    <a:pt x="522705" y="857834"/>
                  </a:lnTo>
                  <a:lnTo>
                    <a:pt x="0" y="857834"/>
                  </a:lnTo>
                  <a:lnTo>
                    <a:pt x="0" y="0"/>
                  </a:lnTo>
                  <a:close/>
                </a:path>
              </a:pathLst>
            </a:custGeom>
            <a:blipFill>
              <a:blip r:embed="rId4">
                <a:extLst>
                  <a:ext uri="{96DAC541-7B7A-43D3-8B79-37D633B846F1}">
                    <asvg:svgBlip xmlns:asvg="http://schemas.microsoft.com/office/drawing/2016/SVG/main" r:embed="rId5"/>
                  </a:ext>
                </a:extLst>
              </a:blip>
              <a:stretch>
                <a:fillRect r="-313644"/>
              </a:stretch>
            </a:blipFill>
          </p:spPr>
          <p:txBody>
            <a:bodyPr/>
            <a:lstStyle/>
            <a:p>
              <a:endParaRPr lang="en-IL"/>
            </a:p>
          </p:txBody>
        </p:sp>
        <p:sp>
          <p:nvSpPr>
            <p:cNvPr id="14" name="Freeform 14">
              <a:extLst>
                <a:ext uri="{C183D7F6-B498-43B3-948B-1728B52AA6E4}">
                  <adec:decorative xmlns:adec="http://schemas.microsoft.com/office/drawing/2017/decorative" val="1"/>
                </a:ext>
              </a:extLst>
            </p:cNvPr>
            <p:cNvSpPr/>
            <p:nvPr/>
          </p:nvSpPr>
          <p:spPr>
            <a:xfrm flipH="1">
              <a:off x="340845" y="12070407"/>
              <a:ext cx="1959052" cy="612181"/>
            </a:xfrm>
            <a:custGeom>
              <a:avLst/>
              <a:gdLst/>
              <a:ahLst/>
              <a:cxnLst/>
              <a:rect l="l" t="t" r="r" b="b"/>
              <a:pathLst>
                <a:path w="1959052" h="612181">
                  <a:moveTo>
                    <a:pt x="1959052" y="0"/>
                  </a:moveTo>
                  <a:lnTo>
                    <a:pt x="0" y="0"/>
                  </a:lnTo>
                  <a:lnTo>
                    <a:pt x="0" y="612181"/>
                  </a:lnTo>
                  <a:lnTo>
                    <a:pt x="1959052" y="612181"/>
                  </a:lnTo>
                  <a:lnTo>
                    <a:pt x="1959052" y="0"/>
                  </a:lnTo>
                  <a:close/>
                </a:path>
              </a:pathLst>
            </a:custGeom>
            <a:blipFill>
              <a:blip r:embed="rId6">
                <a:extLst>
                  <a:ext uri="{96DAC541-7B7A-43D3-8B79-37D633B846F1}">
                    <asvg:svgBlip xmlns:asvg="http://schemas.microsoft.com/office/drawing/2016/SVG/main" r:embed="rId7"/>
                  </a:ext>
                </a:extLst>
              </a:blip>
              <a:stretch>
                <a:fillRect r="-92523"/>
              </a:stretch>
            </a:blipFill>
          </p:spPr>
          <p:txBody>
            <a:bodyPr/>
            <a:lstStyle/>
            <a:p>
              <a:endParaRPr lang="en-IL"/>
            </a:p>
          </p:txBody>
        </p:sp>
        <p:grpSp>
          <p:nvGrpSpPr>
            <p:cNvPr id="15" name="Group 15"/>
            <p:cNvGrpSpPr/>
            <p:nvPr/>
          </p:nvGrpSpPr>
          <p:grpSpPr>
            <a:xfrm rot="-5400000">
              <a:off x="-540913" y="11191708"/>
              <a:ext cx="1763517" cy="68169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en-IL"/>
              </a:p>
            </p:txBody>
          </p:sp>
        </p:grpSp>
      </p:grpSp>
      <p:grpSp>
        <p:nvGrpSpPr>
          <p:cNvPr id="17" name="Group 17" descr="בריבוע כתוב: שאלה 8א, שאלה זו טרם נענתה, ויש אפשרות &quot;הסרת סימון&quot;"/>
          <p:cNvGrpSpPr>
            <a:grpSpLocks noChangeAspect="1"/>
          </p:cNvGrpSpPr>
          <p:nvPr/>
        </p:nvGrpSpPr>
        <p:grpSpPr>
          <a:xfrm>
            <a:off x="2020670" y="4171722"/>
            <a:ext cx="3170579" cy="3097194"/>
            <a:chOff x="0" y="0"/>
            <a:chExt cx="4828540" cy="4716780"/>
          </a:xfrm>
        </p:grpSpPr>
        <p:sp>
          <p:nvSpPr>
            <p:cNvPr id="18" name="Freeform 18">
              <a:extLst>
                <a:ext uri="{C183D7F6-B498-43B3-948B-1728B52AA6E4}">
                  <adec:decorative xmlns:adec="http://schemas.microsoft.com/office/drawing/2017/decorative" val="1"/>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l="-10692" t="-20635" r="-37770" b="-32968"/>
              </a:stretch>
            </a:blipFill>
          </p:spPr>
          <p:txBody>
            <a:bodyPr/>
            <a:lstStyle/>
            <a:p>
              <a:endParaRPr lang="en-IL"/>
            </a:p>
          </p:txBody>
        </p:sp>
      </p:grpSp>
      <p:sp>
        <p:nvSpPr>
          <p:cNvPr id="21" name="Freeform 21">
            <a:extLst>
              <a:ext uri="{C183D7F6-B498-43B3-948B-1728B52AA6E4}">
                <adec:decorative xmlns:adec="http://schemas.microsoft.com/office/drawing/2017/decorative" val="1"/>
              </a:ext>
            </a:extLst>
          </p:cNvPr>
          <p:cNvSpPr/>
          <p:nvPr/>
        </p:nvSpPr>
        <p:spPr>
          <a:xfrm rot="-1046046" flipH="1">
            <a:off x="5065112" y="3584884"/>
            <a:ext cx="4287403" cy="1173677"/>
          </a:xfrm>
          <a:custGeom>
            <a:avLst/>
            <a:gdLst/>
            <a:ahLst/>
            <a:cxnLst/>
            <a:rect l="l" t="t" r="r" b="b"/>
            <a:pathLst>
              <a:path w="4287403" h="1173677">
                <a:moveTo>
                  <a:pt x="4287403" y="0"/>
                </a:moveTo>
                <a:lnTo>
                  <a:pt x="0" y="0"/>
                </a:lnTo>
                <a:lnTo>
                  <a:pt x="0" y="1173676"/>
                </a:lnTo>
                <a:lnTo>
                  <a:pt x="4287403" y="1173676"/>
                </a:lnTo>
                <a:lnTo>
                  <a:pt x="428740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
        <p:nvSpPr>
          <p:cNvPr id="23" name="TextBox 23"/>
          <p:cNvSpPr txBox="1"/>
          <p:nvPr/>
        </p:nvSpPr>
        <p:spPr>
          <a:xfrm>
            <a:off x="3410776" y="7403036"/>
            <a:ext cx="11056050" cy="1289685"/>
          </a:xfrm>
          <a:prstGeom prst="rect">
            <a:avLst/>
          </a:prstGeom>
        </p:spPr>
        <p:txBody>
          <a:bodyPr lIns="0" tIns="0" rIns="0" bIns="0" rtlCol="0" anchor="t">
            <a:spAutoFit/>
          </a:bodyPr>
          <a:lstStyle/>
          <a:p>
            <a:pPr algn="ctr" rtl="1">
              <a:lnSpc>
                <a:spcPts val="4680"/>
              </a:lnSpc>
            </a:pPr>
            <a:endParaRPr/>
          </a:p>
          <a:p>
            <a:pPr marL="0" lvl="0" indent="0" algn="ctr" rtl="1">
              <a:lnSpc>
                <a:spcPts val="5400"/>
              </a:lnSpc>
              <a:spcBef>
                <a:spcPct val="0"/>
              </a:spcBef>
            </a:pPr>
            <a:r>
              <a:rPr lang="he-IL" sz="3600">
                <a:solidFill>
                  <a:srgbClr val="2B3547"/>
                </a:solidFill>
                <a:latin typeface="Arial"/>
                <a:ea typeface="Arial"/>
                <a:cs typeface="Arial"/>
                <a:sym typeface="Arial"/>
                <a:rtl/>
              </a:rPr>
              <a:t> הסטטוס בתיבה יתעדכן רק עם המעבר לשאלה הבאה</a:t>
            </a:r>
          </a:p>
        </p:txBody>
      </p:sp>
      <p:sp>
        <p:nvSpPr>
          <p:cNvPr id="22" name="TextBox 22"/>
          <p:cNvSpPr txBox="1"/>
          <p:nvPr/>
        </p:nvSpPr>
        <p:spPr>
          <a:xfrm>
            <a:off x="8187988" y="4759037"/>
            <a:ext cx="8573060" cy="1975485"/>
          </a:xfrm>
          <a:prstGeom prst="rect">
            <a:avLst/>
          </a:prstGeom>
        </p:spPr>
        <p:txBody>
          <a:bodyPr lIns="0" tIns="0" rIns="0" bIns="0" rtlCol="0" anchor="t">
            <a:spAutoFit/>
          </a:bodyPr>
          <a:lstStyle/>
          <a:p>
            <a:pPr algn="ctr" rtl="1">
              <a:lnSpc>
                <a:spcPts val="4680"/>
              </a:lnSpc>
            </a:pPr>
            <a:endParaRPr/>
          </a:p>
          <a:p>
            <a:pPr marL="0" lvl="0" indent="0" algn="r" rtl="1">
              <a:lnSpc>
                <a:spcPts val="5400"/>
              </a:lnSpc>
              <a:spcBef>
                <a:spcPct val="0"/>
              </a:spcBef>
            </a:pPr>
            <a:r>
              <a:rPr lang="he-IL" sz="3600">
                <a:solidFill>
                  <a:srgbClr val="2B3547"/>
                </a:solidFill>
                <a:latin typeface="Arial"/>
                <a:ea typeface="Arial"/>
                <a:cs typeface="Arial"/>
                <a:sym typeface="Arial"/>
                <a:rtl/>
              </a:rPr>
              <a:t>בתיבה זו אפשר גם לסמן שאלות או סעיפים שתרצו לחזור אליהם או להשלימם בהמשך.</a:t>
            </a:r>
          </a:p>
        </p:txBody>
      </p:sp>
      <p:sp>
        <p:nvSpPr>
          <p:cNvPr id="20" name="TextBox 20"/>
          <p:cNvSpPr txBox="1"/>
          <p:nvPr/>
        </p:nvSpPr>
        <p:spPr>
          <a:xfrm>
            <a:off x="8561793" y="2488291"/>
            <a:ext cx="8222763" cy="2632710"/>
          </a:xfrm>
          <a:prstGeom prst="rect">
            <a:avLst/>
          </a:prstGeom>
        </p:spPr>
        <p:txBody>
          <a:bodyPr lIns="0" tIns="0" rIns="0" bIns="0" rtlCol="0" anchor="t">
            <a:spAutoFit/>
          </a:bodyPr>
          <a:lstStyle/>
          <a:p>
            <a:pPr algn="ctr" rtl="1">
              <a:lnSpc>
                <a:spcPts val="4679"/>
              </a:lnSpc>
            </a:pPr>
            <a:endParaRPr/>
          </a:p>
          <a:p>
            <a:pPr algn="r" rtl="1">
              <a:lnSpc>
                <a:spcPts val="5399"/>
              </a:lnSpc>
            </a:pPr>
            <a:r>
              <a:rPr lang="he-IL" sz="3599">
                <a:solidFill>
                  <a:srgbClr val="2B3547"/>
                </a:solidFill>
                <a:latin typeface="Arial"/>
                <a:ea typeface="Arial"/>
                <a:cs typeface="Arial"/>
                <a:sym typeface="Arial"/>
                <a:rtl/>
              </a:rPr>
              <a:t>מימין לכל שאלה יש תיבה ובה כתוב:</a:t>
            </a:r>
          </a:p>
          <a:p>
            <a:pPr algn="r" rtl="1">
              <a:lnSpc>
                <a:spcPts val="5399"/>
              </a:lnSpc>
            </a:pPr>
            <a:r>
              <a:rPr lang="he-IL" sz="3599">
                <a:solidFill>
                  <a:srgbClr val="2B3547"/>
                </a:solidFill>
                <a:latin typeface="Arial"/>
                <a:ea typeface="Arial"/>
                <a:cs typeface="Arial"/>
                <a:sym typeface="Arial"/>
                <a:rtl/>
              </a:rPr>
              <a:t>מספר השאלה/סעיף</a:t>
            </a:r>
          </a:p>
          <a:p>
            <a:pPr marL="0" lvl="0" indent="0" algn="r" rtl="1">
              <a:lnSpc>
                <a:spcPts val="5399"/>
              </a:lnSpc>
              <a:spcBef>
                <a:spcPct val="0"/>
              </a:spcBef>
            </a:pPr>
            <a:r>
              <a:rPr lang="he-IL" sz="3599">
                <a:solidFill>
                  <a:srgbClr val="2B3547"/>
                </a:solidFill>
                <a:latin typeface="Arial"/>
                <a:ea typeface="Arial"/>
                <a:cs typeface="Arial"/>
                <a:sym typeface="Arial"/>
                <a:rtl/>
              </a:rPr>
              <a:t>סטטוס השאלה- מולאה/טרם נענתה</a:t>
            </a:r>
          </a:p>
        </p:txBody>
      </p:sp>
      <p:sp>
        <p:nvSpPr>
          <p:cNvPr id="19" name="TextBox 19"/>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מצבי החיווי בפאנל הניווט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1E1F8"/>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1E1F8"/>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671593" y="780664"/>
            <a:ext cx="16445527" cy="8725671"/>
            <a:chOff x="0" y="0"/>
            <a:chExt cx="21927369" cy="11634228"/>
          </a:xfrm>
        </p:grpSpPr>
        <p:sp>
          <p:nvSpPr>
            <p:cNvPr id="6" name="Freeform 6">
              <a:extLst>
                <a:ext uri="{C183D7F6-B498-43B3-948B-1728B52AA6E4}">
                  <adec:decorative xmlns:adec="http://schemas.microsoft.com/office/drawing/2017/decorative" val="1"/>
                </a:ext>
              </a:extLst>
            </p:cNvPr>
            <p:cNvSpPr/>
            <p:nvPr/>
          </p:nvSpPr>
          <p:spPr>
            <a:xfrm>
              <a:off x="18967810"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4">
                <a:extLst>
                  <a:ext uri="{96DAC541-7B7A-43D3-8B79-37D633B846F1}">
                    <asvg:svgBlip xmlns:asvg="http://schemas.microsoft.com/office/drawing/2016/SVG/main" r:embed="rId5"/>
                  </a:ext>
                </a:extLst>
              </a:blip>
              <a:stretch>
                <a:fillRect r="-92523"/>
              </a:stretch>
            </a:blipFill>
          </p:spPr>
          <p:txBody>
            <a:bodyPr/>
            <a:lstStyle/>
            <a:p>
              <a:endParaRPr lang="en-IL"/>
            </a:p>
          </p:txBody>
        </p:sp>
        <p:grpSp>
          <p:nvGrpSpPr>
            <p:cNvPr id="14" name="Group 14"/>
            <p:cNvGrpSpPr/>
            <p:nvPr/>
          </p:nvGrpSpPr>
          <p:grpSpPr>
            <a:xfrm rot="-5400000">
              <a:off x="-496201" y="10266586"/>
              <a:ext cx="1617743" cy="625341"/>
              <a:chOff x="0" y="0"/>
              <a:chExt cx="1314184" cy="508000"/>
            </a:xfrm>
          </p:grpSpPr>
          <p:sp>
            <p:nvSpPr>
              <p:cNvPr id="15" name="Freeform 15"/>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en-IL"/>
              </a:p>
            </p:txBody>
          </p:sp>
        </p:grpSp>
      </p:grpSp>
      <p:grpSp>
        <p:nvGrpSpPr>
          <p:cNvPr id="16" name="Group 16" descr="פאנל הניווט: בשורה העליונה כתוב &quot;ניווט בוחן&quot; ו-&quot;זמן נותר 2:18:18&quot;. מתחתם כפתורים שעליהם כתובים מספרי השאלות.&#10;שאלה 5ב מסומנת בדגל."/>
          <p:cNvGrpSpPr>
            <a:grpSpLocks noChangeAspect="1"/>
          </p:cNvGrpSpPr>
          <p:nvPr/>
        </p:nvGrpSpPr>
        <p:grpSpPr>
          <a:xfrm>
            <a:off x="1166328" y="2208404"/>
            <a:ext cx="7135939" cy="6970772"/>
            <a:chOff x="0" y="0"/>
            <a:chExt cx="4828540" cy="4716780"/>
          </a:xfrm>
        </p:grpSpPr>
        <p:sp>
          <p:nvSpPr>
            <p:cNvPr id="17" name="Freeform 17">
              <a:extLst>
                <a:ext uri="{C183D7F6-B498-43B3-948B-1728B52AA6E4}">
                  <adec:decorative xmlns:adec="http://schemas.microsoft.com/office/drawing/2017/decorative" val="1"/>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3787" t="-74599" r="-408633" b="-120622"/>
              </a:stretch>
            </a:blipFill>
          </p:spPr>
          <p:txBody>
            <a:bodyPr/>
            <a:lstStyle/>
            <a:p>
              <a:endParaRPr lang="en-IL"/>
            </a:p>
          </p:txBody>
        </p:sp>
      </p:grpSp>
      <p:sp>
        <p:nvSpPr>
          <p:cNvPr id="19" name="TextBox 19"/>
          <p:cNvSpPr txBox="1"/>
          <p:nvPr/>
        </p:nvSpPr>
        <p:spPr>
          <a:xfrm>
            <a:off x="8556620" y="4722416"/>
            <a:ext cx="8222763" cy="1938655"/>
          </a:xfrm>
          <a:prstGeom prst="rect">
            <a:avLst/>
          </a:prstGeom>
        </p:spPr>
        <p:txBody>
          <a:bodyPr lIns="0" tIns="0" rIns="0" bIns="0" rtlCol="0" anchor="t">
            <a:spAutoFit/>
          </a:bodyPr>
          <a:lstStyle/>
          <a:p>
            <a:pPr algn="ctr" rtl="1">
              <a:lnSpc>
                <a:spcPts val="4420"/>
              </a:lnSpc>
            </a:pPr>
            <a:endParaRPr/>
          </a:p>
          <a:p>
            <a:pPr algn="ctr" rtl="1">
              <a:lnSpc>
                <a:spcPts val="5400"/>
              </a:lnSpc>
            </a:pPr>
            <a:r>
              <a:rPr lang="he-IL" sz="3600">
                <a:solidFill>
                  <a:srgbClr val="2B3547"/>
                </a:solidFill>
                <a:latin typeface="Arial"/>
                <a:ea typeface="Arial"/>
                <a:cs typeface="Arial"/>
                <a:sym typeface="Arial"/>
                <a:rtl/>
              </a:rPr>
              <a:t>כך תיראה שאלה שסימנתם בדגל </a:t>
            </a:r>
          </a:p>
          <a:p>
            <a:pPr marL="0" lvl="0" indent="0" algn="ctr" rtl="1">
              <a:lnSpc>
                <a:spcPts val="5400"/>
              </a:lnSpc>
              <a:spcBef>
                <a:spcPct val="0"/>
              </a:spcBef>
            </a:pPr>
            <a:r>
              <a:rPr lang="he-IL" sz="3600">
                <a:solidFill>
                  <a:srgbClr val="2B3547"/>
                </a:solidFill>
                <a:latin typeface="Arial"/>
                <a:ea typeface="Arial"/>
                <a:cs typeface="Arial"/>
                <a:sym typeface="Arial"/>
                <a:rtl/>
              </a:rPr>
              <a:t>בפאנל הניווט.</a:t>
            </a:r>
          </a:p>
        </p:txBody>
      </p:sp>
      <p:sp>
        <p:nvSpPr>
          <p:cNvPr id="18" name="TextBox 18"/>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מצבי החיווי בפאנל הניווט</a:t>
            </a:r>
          </a:p>
        </p:txBody>
      </p:sp>
      <p:sp>
        <p:nvSpPr>
          <p:cNvPr id="20" name="Freeform 20">
            <a:extLst>
              <a:ext uri="{C183D7F6-B498-43B3-948B-1728B52AA6E4}">
                <adec:decorative xmlns:adec="http://schemas.microsoft.com/office/drawing/2017/decorative" val="1"/>
              </a:ext>
            </a:extLst>
          </p:cNvPr>
          <p:cNvSpPr/>
          <p:nvPr/>
        </p:nvSpPr>
        <p:spPr>
          <a:xfrm flipH="1">
            <a:off x="3643410" y="4763550"/>
            <a:ext cx="4658857" cy="1275362"/>
          </a:xfrm>
          <a:custGeom>
            <a:avLst/>
            <a:gdLst/>
            <a:ahLst/>
            <a:cxnLst/>
            <a:rect l="l" t="t" r="r" b="b"/>
            <a:pathLst>
              <a:path w="4658857" h="1275362">
                <a:moveTo>
                  <a:pt x="4658857" y="0"/>
                </a:moveTo>
                <a:lnTo>
                  <a:pt x="0" y="0"/>
                </a:lnTo>
                <a:lnTo>
                  <a:pt x="0" y="1275362"/>
                </a:lnTo>
                <a:lnTo>
                  <a:pt x="4658857" y="1275362"/>
                </a:lnTo>
                <a:lnTo>
                  <a:pt x="465885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1E1F8"/>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1E1F8"/>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605756" y="780664"/>
            <a:ext cx="16445527" cy="8725671"/>
            <a:chOff x="0" y="0"/>
            <a:chExt cx="21927369" cy="11634228"/>
          </a:xfrm>
        </p:grpSpPr>
        <p:sp>
          <p:nvSpPr>
            <p:cNvPr id="6" name="Freeform 6">
              <a:extLst>
                <a:ext uri="{C183D7F6-B498-43B3-948B-1728B52AA6E4}">
                  <adec:decorative xmlns:adec="http://schemas.microsoft.com/office/drawing/2017/decorative" val="1"/>
                </a:ext>
              </a:extLst>
            </p:cNvPr>
            <p:cNvSpPr/>
            <p:nvPr/>
          </p:nvSpPr>
          <p:spPr>
            <a:xfrm>
              <a:off x="18967810"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a:off x="21341492" y="3845626"/>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4">
                <a:extLst>
                  <a:ext uri="{96DAC541-7B7A-43D3-8B79-37D633B846F1}">
                    <asvg:svgBlip xmlns:asvg="http://schemas.microsoft.com/office/drawing/2016/SVG/main" r:embed="rId5"/>
                  </a:ext>
                </a:extLst>
              </a:blip>
              <a:stretch>
                <a:fillRect r="-313644"/>
              </a:stretch>
            </a:blipFill>
          </p:spPr>
          <p:txBody>
            <a:bodyPr/>
            <a:lstStyle/>
            <a:p>
              <a:endParaRPr lang="en-IL"/>
            </a:p>
          </p:txBody>
        </p:sp>
        <p:sp>
          <p:nvSpPr>
            <p:cNvPr id="14" name="Freeform 14">
              <a:extLst>
                <a:ext uri="{C183D7F6-B498-43B3-948B-1728B52AA6E4}">
                  <adec:decorative xmlns:adec="http://schemas.microsoft.com/office/drawing/2017/decorative" val="1"/>
                </a:ext>
              </a:extLst>
            </p:cNvPr>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6">
                <a:extLst>
                  <a:ext uri="{96DAC541-7B7A-43D3-8B79-37D633B846F1}">
                    <asvg:svgBlip xmlns:asvg="http://schemas.microsoft.com/office/drawing/2016/SVG/main" r:embed="rId7"/>
                  </a:ext>
                </a:extLst>
              </a:blip>
              <a:stretch>
                <a:fillRect r="-92523"/>
              </a:stretch>
            </a:blipFill>
          </p:spPr>
          <p:txBody>
            <a:bodyPr/>
            <a:lstStyle/>
            <a:p>
              <a:endParaRPr lang="en-IL"/>
            </a:p>
          </p:txBody>
        </p:sp>
        <p:grpSp>
          <p:nvGrpSpPr>
            <p:cNvPr id="1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en-IL"/>
              </a:p>
            </p:txBody>
          </p:sp>
        </p:grpSp>
      </p:grpSp>
      <p:grpSp>
        <p:nvGrpSpPr>
          <p:cNvPr id="17" name="Group 17" descr="פאנל הניווט: בשורה העליונה כתוב &quot;ניווט בוחן&quot; ו-&quot;זמן נותר 2:18:18&quot;. מתחתם כפתורים שעליהם כתובים מספרי השאלות.&#10;ריבועי השאלות שטרם נצפו הינם ריקים."/>
          <p:cNvGrpSpPr>
            <a:grpSpLocks noChangeAspect="1"/>
          </p:cNvGrpSpPr>
          <p:nvPr/>
        </p:nvGrpSpPr>
        <p:grpSpPr>
          <a:xfrm>
            <a:off x="1166328" y="2208404"/>
            <a:ext cx="7135939" cy="6970772"/>
            <a:chOff x="0" y="0"/>
            <a:chExt cx="4828540" cy="4716780"/>
          </a:xfrm>
        </p:grpSpPr>
        <p:sp>
          <p:nvSpPr>
            <p:cNvPr id="18" name="Freeform 18">
              <a:extLst>
                <a:ext uri="{C183D7F6-B498-43B3-948B-1728B52AA6E4}">
                  <adec:decorative xmlns:adec="http://schemas.microsoft.com/office/drawing/2017/decorative" val="1"/>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l="-3787" t="-74599" r="-408633" b="-120622"/>
              </a:stretch>
            </a:blipFill>
          </p:spPr>
          <p:txBody>
            <a:bodyPr/>
            <a:lstStyle/>
            <a:p>
              <a:endParaRPr lang="en-IL"/>
            </a:p>
          </p:txBody>
        </p:sp>
      </p:grpSp>
      <p:sp>
        <p:nvSpPr>
          <p:cNvPr id="20" name="TextBox 20"/>
          <p:cNvSpPr txBox="1"/>
          <p:nvPr/>
        </p:nvSpPr>
        <p:spPr>
          <a:xfrm>
            <a:off x="8302267" y="3416781"/>
            <a:ext cx="8222763" cy="1938655"/>
          </a:xfrm>
          <a:prstGeom prst="rect">
            <a:avLst/>
          </a:prstGeom>
        </p:spPr>
        <p:txBody>
          <a:bodyPr lIns="0" tIns="0" rIns="0" bIns="0" rtlCol="0" anchor="t">
            <a:spAutoFit/>
          </a:bodyPr>
          <a:lstStyle/>
          <a:p>
            <a:pPr algn="ctr" rtl="1">
              <a:lnSpc>
                <a:spcPts val="4420"/>
              </a:lnSpc>
            </a:pPr>
            <a:endParaRPr dirty="0"/>
          </a:p>
          <a:p>
            <a:pPr marL="0" lvl="0" indent="0" algn="ctr" rtl="1">
              <a:lnSpc>
                <a:spcPts val="5400"/>
              </a:lnSpc>
              <a:spcBef>
                <a:spcPct val="0"/>
              </a:spcBef>
            </a:pPr>
            <a:r>
              <a:rPr lang="he-IL" sz="3600" dirty="0">
                <a:solidFill>
                  <a:srgbClr val="2B3547"/>
                </a:solidFill>
                <a:latin typeface="Arial"/>
                <a:ea typeface="Arial"/>
                <a:cs typeface="Arial"/>
                <a:sym typeface="Arial"/>
                <a:rtl/>
              </a:rPr>
              <a:t>ריבועי השאלות שלא צפיתם בהן ולא עניתם עליהן </a:t>
            </a:r>
            <a:r>
              <a:rPr lang="he-IL" sz="3600" dirty="0" err="1">
                <a:solidFill>
                  <a:srgbClr val="2B3547"/>
                </a:solidFill>
                <a:latin typeface="Arial"/>
                <a:ea typeface="Arial"/>
                <a:cs typeface="Arial"/>
                <a:sym typeface="Arial"/>
                <a:rtl/>
              </a:rPr>
              <a:t>ישארו</a:t>
            </a:r>
            <a:r>
              <a:rPr lang="he-IL" sz="3600" dirty="0">
                <a:solidFill>
                  <a:srgbClr val="2B3547"/>
                </a:solidFill>
                <a:latin typeface="Arial"/>
                <a:ea typeface="Arial"/>
                <a:cs typeface="Arial"/>
                <a:sym typeface="Arial"/>
                <a:rtl/>
              </a:rPr>
              <a:t> ריקים</a:t>
            </a:r>
          </a:p>
        </p:txBody>
      </p:sp>
      <p:sp>
        <p:nvSpPr>
          <p:cNvPr id="19" name="TextBox 19"/>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מצבי החיווי בפאנל הניווט</a:t>
            </a:r>
          </a:p>
        </p:txBody>
      </p:sp>
      <p:sp>
        <p:nvSpPr>
          <p:cNvPr id="21" name="Freeform 21">
            <a:extLst>
              <a:ext uri="{C183D7F6-B498-43B3-948B-1728B52AA6E4}">
                <adec:decorative xmlns:adec="http://schemas.microsoft.com/office/drawing/2017/decorative" val="1"/>
              </a:ext>
            </a:extLst>
          </p:cNvPr>
          <p:cNvSpPr/>
          <p:nvPr/>
        </p:nvSpPr>
        <p:spPr>
          <a:xfrm rot="-2208255" flipH="1" flipV="1">
            <a:off x="7296613" y="5802993"/>
            <a:ext cx="5250891" cy="2090810"/>
          </a:xfrm>
          <a:custGeom>
            <a:avLst/>
            <a:gdLst/>
            <a:ahLst/>
            <a:cxnLst/>
            <a:rect l="l" t="t" r="r" b="b"/>
            <a:pathLst>
              <a:path w="5250891" h="2090810">
                <a:moveTo>
                  <a:pt x="5250892" y="2090810"/>
                </a:moveTo>
                <a:lnTo>
                  <a:pt x="0" y="2090810"/>
                </a:lnTo>
                <a:lnTo>
                  <a:pt x="0" y="0"/>
                </a:lnTo>
                <a:lnTo>
                  <a:pt x="5250892" y="0"/>
                </a:lnTo>
                <a:lnTo>
                  <a:pt x="5250892" y="209081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579831"/>
            <a:ext cx="13300499" cy="1989095"/>
            <a:chOff x="0" y="0"/>
            <a:chExt cx="4030454" cy="602756"/>
          </a:xfrm>
        </p:grpSpPr>
        <p:sp>
          <p:nvSpPr>
            <p:cNvPr id="3" name="Freeform 3"/>
            <p:cNvSpPr/>
            <p:nvPr/>
          </p:nvSpPr>
          <p:spPr>
            <a:xfrm>
              <a:off x="10160" y="16510"/>
              <a:ext cx="4007594" cy="574816"/>
            </a:xfrm>
            <a:custGeom>
              <a:avLst/>
              <a:gdLst/>
              <a:ahLst/>
              <a:cxnLst/>
              <a:rect l="l" t="t" r="r" b="b"/>
              <a:pathLst>
                <a:path w="4007594" h="574816">
                  <a:moveTo>
                    <a:pt x="4007594" y="574816"/>
                  </a:moveTo>
                  <a:lnTo>
                    <a:pt x="0" y="567196"/>
                  </a:lnTo>
                  <a:lnTo>
                    <a:pt x="0" y="212588"/>
                  </a:lnTo>
                  <a:lnTo>
                    <a:pt x="17780" y="19050"/>
                  </a:lnTo>
                  <a:lnTo>
                    <a:pt x="1996367" y="0"/>
                  </a:lnTo>
                  <a:lnTo>
                    <a:pt x="3988544" y="5080"/>
                  </a:lnTo>
                  <a:close/>
                </a:path>
              </a:pathLst>
            </a:custGeom>
            <a:solidFill>
              <a:srgbClr val="F63C35"/>
            </a:solidFill>
          </p:spPr>
          <p:txBody>
            <a:bodyPr/>
            <a:lstStyle/>
            <a:p>
              <a:endParaRPr lang="en-IL"/>
            </a:p>
          </p:txBody>
        </p:sp>
        <p:sp>
          <p:nvSpPr>
            <p:cNvPr id="4" name="Freeform 4"/>
            <p:cNvSpPr/>
            <p:nvPr/>
          </p:nvSpPr>
          <p:spPr>
            <a:xfrm>
              <a:off x="-3810" y="0"/>
              <a:ext cx="4036804" cy="601486"/>
            </a:xfrm>
            <a:custGeom>
              <a:avLst/>
              <a:gdLst/>
              <a:ahLst/>
              <a:cxnLst/>
              <a:rect l="l" t="t" r="r" b="b"/>
              <a:pathLst>
                <a:path w="4036804" h="601486">
                  <a:moveTo>
                    <a:pt x="4002514" y="21590"/>
                  </a:moveTo>
                  <a:cubicBezTo>
                    <a:pt x="4003784" y="34290"/>
                    <a:pt x="4003784" y="44450"/>
                    <a:pt x="4005054" y="54610"/>
                  </a:cubicBezTo>
                  <a:cubicBezTo>
                    <a:pt x="4007594" y="71698"/>
                    <a:pt x="4008864" y="82344"/>
                    <a:pt x="4011404" y="92609"/>
                  </a:cubicBezTo>
                  <a:cubicBezTo>
                    <a:pt x="4011404" y="107436"/>
                    <a:pt x="4024104" y="399805"/>
                    <a:pt x="4030454" y="414633"/>
                  </a:cubicBezTo>
                  <a:cubicBezTo>
                    <a:pt x="4036804" y="437064"/>
                    <a:pt x="4032994" y="459876"/>
                    <a:pt x="4032994" y="482307"/>
                  </a:cubicBezTo>
                  <a:cubicBezTo>
                    <a:pt x="4032994" y="502077"/>
                    <a:pt x="4034264" y="520326"/>
                    <a:pt x="4035534" y="540526"/>
                  </a:cubicBezTo>
                  <a:cubicBezTo>
                    <a:pt x="4035534" y="562116"/>
                    <a:pt x="4035534" y="576086"/>
                    <a:pt x="4035534" y="600216"/>
                  </a:cubicBezTo>
                  <a:cubicBezTo>
                    <a:pt x="4012674" y="600216"/>
                    <a:pt x="3992354" y="601486"/>
                    <a:pt x="3964502" y="600216"/>
                  </a:cubicBezTo>
                  <a:cubicBezTo>
                    <a:pt x="3762240" y="595136"/>
                    <a:pt x="3556865" y="601486"/>
                    <a:pt x="3354603" y="596406"/>
                  </a:cubicBezTo>
                  <a:cubicBezTo>
                    <a:pt x="3233246" y="592596"/>
                    <a:pt x="3115000" y="595136"/>
                    <a:pt x="2993643" y="592596"/>
                  </a:cubicBezTo>
                  <a:cubicBezTo>
                    <a:pt x="2937631" y="591326"/>
                    <a:pt x="2881620" y="590056"/>
                    <a:pt x="2825609" y="588786"/>
                  </a:cubicBezTo>
                  <a:cubicBezTo>
                    <a:pt x="2791380" y="588786"/>
                    <a:pt x="2760263" y="590056"/>
                    <a:pt x="2726034" y="590056"/>
                  </a:cubicBezTo>
                  <a:cubicBezTo>
                    <a:pt x="2638906" y="588786"/>
                    <a:pt x="2399302" y="590056"/>
                    <a:pt x="2312174" y="588786"/>
                  </a:cubicBezTo>
                  <a:cubicBezTo>
                    <a:pt x="2249940" y="587516"/>
                    <a:pt x="1005248" y="596406"/>
                    <a:pt x="943014" y="595136"/>
                  </a:cubicBezTo>
                  <a:cubicBezTo>
                    <a:pt x="927455" y="595136"/>
                    <a:pt x="908785" y="596406"/>
                    <a:pt x="893226" y="596406"/>
                  </a:cubicBezTo>
                  <a:cubicBezTo>
                    <a:pt x="855885" y="596406"/>
                    <a:pt x="821656" y="597676"/>
                    <a:pt x="784315" y="597676"/>
                  </a:cubicBezTo>
                  <a:cubicBezTo>
                    <a:pt x="690964" y="597676"/>
                    <a:pt x="600723" y="596406"/>
                    <a:pt x="507372" y="595136"/>
                  </a:cubicBezTo>
                  <a:cubicBezTo>
                    <a:pt x="451360" y="593866"/>
                    <a:pt x="395349" y="592596"/>
                    <a:pt x="342450" y="591326"/>
                  </a:cubicBezTo>
                  <a:cubicBezTo>
                    <a:pt x="242875" y="590056"/>
                    <a:pt x="143299" y="588786"/>
                    <a:pt x="48260" y="588786"/>
                  </a:cubicBezTo>
                  <a:cubicBezTo>
                    <a:pt x="38100" y="588786"/>
                    <a:pt x="29210" y="588786"/>
                    <a:pt x="19050" y="587516"/>
                  </a:cubicBezTo>
                  <a:cubicBezTo>
                    <a:pt x="10160" y="586246"/>
                    <a:pt x="5080" y="579896"/>
                    <a:pt x="7620" y="571006"/>
                  </a:cubicBezTo>
                  <a:cubicBezTo>
                    <a:pt x="16510" y="539336"/>
                    <a:pt x="12700" y="529831"/>
                    <a:pt x="11430" y="519946"/>
                  </a:cubicBezTo>
                  <a:cubicBezTo>
                    <a:pt x="10160" y="499796"/>
                    <a:pt x="6350" y="480026"/>
                    <a:pt x="7620" y="459876"/>
                  </a:cubicBezTo>
                  <a:cubicBezTo>
                    <a:pt x="5080" y="434783"/>
                    <a:pt x="0" y="124165"/>
                    <a:pt x="7620" y="98692"/>
                  </a:cubicBezTo>
                  <a:cubicBezTo>
                    <a:pt x="8890" y="93749"/>
                    <a:pt x="7620" y="88427"/>
                    <a:pt x="8890" y="83484"/>
                  </a:cubicBezTo>
                  <a:cubicBezTo>
                    <a:pt x="10160" y="75500"/>
                    <a:pt x="12700" y="66756"/>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583706"/>
                  </a:moveTo>
                  <a:cubicBezTo>
                    <a:pt x="4013944" y="567196"/>
                    <a:pt x="4015214" y="554496"/>
                    <a:pt x="4015214" y="541796"/>
                  </a:cubicBezTo>
                  <a:cubicBezTo>
                    <a:pt x="4013944" y="518425"/>
                    <a:pt x="4012674" y="498275"/>
                    <a:pt x="4012674" y="476604"/>
                  </a:cubicBezTo>
                  <a:cubicBezTo>
                    <a:pt x="4012674" y="466719"/>
                    <a:pt x="4015214" y="456834"/>
                    <a:pt x="4013944" y="446949"/>
                  </a:cubicBezTo>
                  <a:cubicBezTo>
                    <a:pt x="4013944" y="437824"/>
                    <a:pt x="4012674" y="428320"/>
                    <a:pt x="4011404" y="419195"/>
                  </a:cubicBezTo>
                  <a:cubicBezTo>
                    <a:pt x="4006324" y="405128"/>
                    <a:pt x="3994894" y="113900"/>
                    <a:pt x="3994894" y="99832"/>
                  </a:cubicBezTo>
                  <a:cubicBezTo>
                    <a:pt x="3992354" y="88046"/>
                    <a:pt x="3989814" y="75880"/>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615"/>
                  </a:cubicBezTo>
                  <a:cubicBezTo>
                    <a:pt x="31750" y="72458"/>
                    <a:pt x="31750" y="79302"/>
                    <a:pt x="30480" y="86145"/>
                  </a:cubicBezTo>
                  <a:cubicBezTo>
                    <a:pt x="29210" y="97551"/>
                    <a:pt x="26670" y="108577"/>
                    <a:pt x="25400" y="119983"/>
                  </a:cubicBezTo>
                  <a:cubicBezTo>
                    <a:pt x="20320" y="132149"/>
                    <a:pt x="26670" y="429460"/>
                    <a:pt x="29210" y="441626"/>
                  </a:cubicBezTo>
                  <a:cubicBezTo>
                    <a:pt x="29210" y="454553"/>
                    <a:pt x="29210" y="467860"/>
                    <a:pt x="30480" y="480786"/>
                  </a:cubicBezTo>
                  <a:cubicBezTo>
                    <a:pt x="30480" y="490291"/>
                    <a:pt x="33020" y="499796"/>
                    <a:pt x="33020" y="509301"/>
                  </a:cubicBezTo>
                  <a:cubicBezTo>
                    <a:pt x="33020" y="519566"/>
                    <a:pt x="33020" y="529831"/>
                    <a:pt x="31750" y="541796"/>
                  </a:cubicBezTo>
                  <a:cubicBezTo>
                    <a:pt x="31750" y="545606"/>
                    <a:pt x="31750" y="548146"/>
                    <a:pt x="31750" y="551956"/>
                  </a:cubicBezTo>
                  <a:cubicBezTo>
                    <a:pt x="31750" y="562116"/>
                    <a:pt x="35560" y="565926"/>
                    <a:pt x="44450" y="565926"/>
                  </a:cubicBezTo>
                  <a:cubicBezTo>
                    <a:pt x="71730" y="565926"/>
                    <a:pt x="115294" y="567196"/>
                    <a:pt x="155746" y="567196"/>
                  </a:cubicBezTo>
                  <a:cubicBezTo>
                    <a:pt x="214869" y="567196"/>
                    <a:pt x="277104" y="564656"/>
                    <a:pt x="336227" y="567196"/>
                  </a:cubicBezTo>
                  <a:cubicBezTo>
                    <a:pt x="432690" y="571006"/>
                    <a:pt x="529154" y="573546"/>
                    <a:pt x="625617" y="572276"/>
                  </a:cubicBezTo>
                  <a:cubicBezTo>
                    <a:pt x="687852" y="571006"/>
                    <a:pt x="746975" y="573546"/>
                    <a:pt x="809209" y="573546"/>
                  </a:cubicBezTo>
                  <a:cubicBezTo>
                    <a:pt x="899449" y="573546"/>
                    <a:pt x="989690" y="572276"/>
                    <a:pt x="1079930" y="573546"/>
                  </a:cubicBezTo>
                  <a:cubicBezTo>
                    <a:pt x="1213734" y="574816"/>
                    <a:pt x="2682470" y="564656"/>
                    <a:pt x="2819386" y="567196"/>
                  </a:cubicBezTo>
                  <a:cubicBezTo>
                    <a:pt x="2878509" y="568466"/>
                    <a:pt x="2937631" y="569736"/>
                    <a:pt x="2993643" y="569736"/>
                  </a:cubicBezTo>
                  <a:cubicBezTo>
                    <a:pt x="3096330" y="572276"/>
                    <a:pt x="3195905" y="568466"/>
                    <a:pt x="3298592" y="572276"/>
                  </a:cubicBezTo>
                  <a:cubicBezTo>
                    <a:pt x="3382609" y="574816"/>
                    <a:pt x="3466625" y="574816"/>
                    <a:pt x="3550642" y="577356"/>
                  </a:cubicBezTo>
                  <a:cubicBezTo>
                    <a:pt x="3675111" y="581166"/>
                    <a:pt x="3799580" y="583706"/>
                    <a:pt x="3924049" y="584976"/>
                  </a:cubicBezTo>
                  <a:cubicBezTo>
                    <a:pt x="3970725" y="584976"/>
                    <a:pt x="3992354" y="583706"/>
                    <a:pt x="4012674" y="583706"/>
                  </a:cubicBezTo>
                  <a:close/>
                </a:path>
              </a:pathLst>
            </a:custGeom>
            <a:solidFill>
              <a:srgbClr val="F63C35"/>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309222" y="273443"/>
            <a:ext cx="17669556" cy="9509557"/>
            <a:chOff x="0" y="0"/>
            <a:chExt cx="23559408" cy="12679410"/>
          </a:xfrm>
        </p:grpSpPr>
        <p:sp>
          <p:nvSpPr>
            <p:cNvPr id="6" name="Freeform 6">
              <a:extLst>
                <a:ext uri="{C183D7F6-B498-43B3-948B-1728B52AA6E4}">
                  <adec:decorative xmlns:adec="http://schemas.microsoft.com/office/drawing/2017/decorative" val="1"/>
                </a:ext>
              </a:extLst>
            </p:cNvPr>
            <p:cNvSpPr/>
            <p:nvPr/>
          </p:nvSpPr>
          <p:spPr>
            <a:xfrm>
              <a:off x="318275" y="294923"/>
              <a:ext cx="8236315" cy="6529865"/>
            </a:xfrm>
            <a:custGeom>
              <a:avLst/>
              <a:gdLst/>
              <a:ahLst/>
              <a:cxnLst/>
              <a:rect l="l" t="t" r="r" b="b"/>
              <a:pathLst>
                <a:path w="8236315" h="6529865">
                  <a:moveTo>
                    <a:pt x="0" y="0"/>
                  </a:moveTo>
                  <a:lnTo>
                    <a:pt x="8236315" y="0"/>
                  </a:lnTo>
                  <a:lnTo>
                    <a:pt x="8236315" y="6529866"/>
                  </a:lnTo>
                  <a:lnTo>
                    <a:pt x="0" y="6529866"/>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20044623" y="281282"/>
              <a:ext cx="3178937" cy="6635768"/>
            </a:xfrm>
            <a:custGeom>
              <a:avLst/>
              <a:gdLst/>
              <a:ahLst/>
              <a:cxnLst/>
              <a:rect l="l" t="t" r="r" b="b"/>
              <a:pathLst>
                <a:path w="3178937" h="6635768">
                  <a:moveTo>
                    <a:pt x="0" y="0"/>
                  </a:moveTo>
                  <a:lnTo>
                    <a:pt x="3178937" y="0"/>
                  </a:lnTo>
                  <a:lnTo>
                    <a:pt x="3178937" y="6635768"/>
                  </a:lnTo>
                  <a:lnTo>
                    <a:pt x="0" y="6635768"/>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8" name="Freeform 8">
              <a:extLst>
                <a:ext uri="{C183D7F6-B498-43B3-948B-1728B52AA6E4}">
                  <adec:decorative xmlns:adec="http://schemas.microsoft.com/office/drawing/2017/decorative" val="1"/>
                </a:ext>
              </a:extLst>
            </p:cNvPr>
            <p:cNvSpPr/>
            <p:nvPr/>
          </p:nvSpPr>
          <p:spPr>
            <a:xfrm>
              <a:off x="263710" y="6564180"/>
              <a:ext cx="8370056" cy="5443534"/>
            </a:xfrm>
            <a:custGeom>
              <a:avLst/>
              <a:gdLst/>
              <a:ahLst/>
              <a:cxnLst/>
              <a:rect l="l" t="t" r="r" b="b"/>
              <a:pathLst>
                <a:path w="8370056" h="5443534">
                  <a:moveTo>
                    <a:pt x="0" y="0"/>
                  </a:moveTo>
                  <a:lnTo>
                    <a:pt x="8370055" y="0"/>
                  </a:lnTo>
                  <a:lnTo>
                    <a:pt x="8370055" y="5443535"/>
                  </a:lnTo>
                  <a:lnTo>
                    <a:pt x="0" y="5443535"/>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9" name="Group 9"/>
            <p:cNvGrpSpPr/>
            <p:nvPr/>
          </p:nvGrpSpPr>
          <p:grpSpPr>
            <a:xfrm>
              <a:off x="7727875" y="11225947"/>
              <a:ext cx="12417170" cy="671695"/>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1" name="Group 11"/>
            <p:cNvGrpSpPr/>
            <p:nvPr/>
          </p:nvGrpSpPr>
          <p:grpSpPr>
            <a:xfrm>
              <a:off x="8230243" y="0"/>
              <a:ext cx="12187631" cy="671695"/>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3" name="Freeform 13">
              <a:extLst>
                <a:ext uri="{C183D7F6-B498-43B3-948B-1728B52AA6E4}">
                  <adec:decorative xmlns:adec="http://schemas.microsoft.com/office/drawing/2017/decorative" val="1"/>
                </a:ext>
              </a:extLst>
            </p:cNvPr>
            <p:cNvSpPr/>
            <p:nvPr/>
          </p:nvSpPr>
          <p:spPr>
            <a:xfrm rot="5502952">
              <a:off x="-1728632" y="9272286"/>
              <a:ext cx="4093815" cy="514199"/>
            </a:xfrm>
            <a:custGeom>
              <a:avLst/>
              <a:gdLst/>
              <a:ahLst/>
              <a:cxnLst/>
              <a:rect l="l" t="t" r="r" b="b"/>
              <a:pathLst>
                <a:path w="4093815" h="514199">
                  <a:moveTo>
                    <a:pt x="0" y="0"/>
                  </a:moveTo>
                  <a:lnTo>
                    <a:pt x="4093815" y="0"/>
                  </a:lnTo>
                  <a:lnTo>
                    <a:pt x="4093815" y="514199"/>
                  </a:lnTo>
                  <a:lnTo>
                    <a:pt x="0" y="5141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L"/>
            </a:p>
          </p:txBody>
        </p:sp>
        <p:grpSp>
          <p:nvGrpSpPr>
            <p:cNvPr id="14" name="Group 14"/>
            <p:cNvGrpSpPr/>
            <p:nvPr/>
          </p:nvGrpSpPr>
          <p:grpSpPr>
            <a:xfrm rot="-5400000">
              <a:off x="21635544" y="2252836"/>
              <a:ext cx="3176033" cy="671695"/>
              <a:chOff x="0" y="0"/>
              <a:chExt cx="2402020" cy="508000"/>
            </a:xfrm>
          </p:grpSpPr>
          <p:sp>
            <p:nvSpPr>
              <p:cNvPr id="15" name="Freeform 15"/>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en-IL"/>
              </a:p>
            </p:txBody>
          </p:sp>
        </p:grpSp>
        <p:grpSp>
          <p:nvGrpSpPr>
            <p:cNvPr id="16" name="Group 16"/>
            <p:cNvGrpSpPr/>
            <p:nvPr/>
          </p:nvGrpSpPr>
          <p:grpSpPr>
            <a:xfrm>
              <a:off x="7129088" y="12007715"/>
              <a:ext cx="1977212" cy="671695"/>
              <a:chOff x="0" y="0"/>
              <a:chExt cx="1495357" cy="508000"/>
            </a:xfrm>
          </p:grpSpPr>
          <p:sp>
            <p:nvSpPr>
              <p:cNvPr id="17" name="Freeform 17"/>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txBody>
              <a:bodyPr/>
              <a:lstStyle/>
              <a:p>
                <a:endParaRPr lang="en-IL"/>
              </a:p>
            </p:txBody>
          </p:sp>
        </p:grpSp>
      </p:grpSp>
      <p:sp>
        <p:nvSpPr>
          <p:cNvPr id="18" name="Freeform 18">
            <a:extLst>
              <a:ext uri="{C183D7F6-B498-43B3-948B-1728B52AA6E4}">
                <adec:decorative xmlns:adec="http://schemas.microsoft.com/office/drawing/2017/decorative" val="1"/>
              </a:ext>
            </a:extLst>
          </p:cNvPr>
          <p:cNvSpPr/>
          <p:nvPr/>
        </p:nvSpPr>
        <p:spPr>
          <a:xfrm>
            <a:off x="1166328" y="3944337"/>
            <a:ext cx="5929804" cy="5013380"/>
          </a:xfrm>
          <a:custGeom>
            <a:avLst/>
            <a:gdLst/>
            <a:ahLst/>
            <a:cxnLst/>
            <a:rect l="l" t="t" r="r" b="b"/>
            <a:pathLst>
              <a:path w="5929804" h="5013380">
                <a:moveTo>
                  <a:pt x="0" y="0"/>
                </a:moveTo>
                <a:lnTo>
                  <a:pt x="5929804" y="0"/>
                </a:lnTo>
                <a:lnTo>
                  <a:pt x="5929804" y="5013380"/>
                </a:lnTo>
                <a:lnTo>
                  <a:pt x="0" y="50133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a:p>
        </p:txBody>
      </p:sp>
      <p:sp>
        <p:nvSpPr>
          <p:cNvPr id="19" name="Freeform 19" descr="תמונת מסך מחשב שעליו רואים את הכותרת &quot;ביוגראפי ממוחשב&quot;, שאלה כלשהי למטה ובצד פאנל הניווט"/>
          <p:cNvSpPr/>
          <p:nvPr/>
        </p:nvSpPr>
        <p:spPr>
          <a:xfrm>
            <a:off x="1349047" y="4101427"/>
            <a:ext cx="5524006" cy="3688305"/>
          </a:xfrm>
          <a:custGeom>
            <a:avLst/>
            <a:gdLst/>
            <a:ahLst/>
            <a:cxnLst/>
            <a:rect l="l" t="t" r="r" b="b"/>
            <a:pathLst>
              <a:path w="5524006" h="3688305">
                <a:moveTo>
                  <a:pt x="0" y="0"/>
                </a:moveTo>
                <a:lnTo>
                  <a:pt x="5524005" y="0"/>
                </a:lnTo>
                <a:lnTo>
                  <a:pt x="5524005" y="3688305"/>
                </a:lnTo>
                <a:lnTo>
                  <a:pt x="0" y="3688305"/>
                </a:lnTo>
                <a:lnTo>
                  <a:pt x="0" y="0"/>
                </a:lnTo>
                <a:close/>
              </a:path>
            </a:pathLst>
          </a:custGeom>
          <a:blipFill>
            <a:blip r:embed="rId8"/>
            <a:stretch>
              <a:fillRect l="-9349" r="-9349"/>
            </a:stretch>
          </a:blipFill>
        </p:spPr>
        <p:txBody>
          <a:bodyPr/>
          <a:lstStyle/>
          <a:p>
            <a:endParaRPr lang="en-IL"/>
          </a:p>
        </p:txBody>
      </p:sp>
      <p:sp>
        <p:nvSpPr>
          <p:cNvPr id="25" name="Freeform 25">
            <a:extLst>
              <a:ext uri="{C183D7F6-B498-43B3-948B-1728B52AA6E4}">
                <adec:decorative xmlns:adec="http://schemas.microsoft.com/office/drawing/2017/decorative" val="1"/>
              </a:ext>
            </a:extLst>
          </p:cNvPr>
          <p:cNvSpPr/>
          <p:nvPr/>
        </p:nvSpPr>
        <p:spPr>
          <a:xfrm>
            <a:off x="15277433" y="3875063"/>
            <a:ext cx="495170" cy="458651"/>
          </a:xfrm>
          <a:custGeom>
            <a:avLst/>
            <a:gdLst/>
            <a:ahLst/>
            <a:cxnLst/>
            <a:rect l="l" t="t" r="r" b="b"/>
            <a:pathLst>
              <a:path w="495170" h="458651">
                <a:moveTo>
                  <a:pt x="0" y="0"/>
                </a:moveTo>
                <a:lnTo>
                  <a:pt x="495169" y="0"/>
                </a:lnTo>
                <a:lnTo>
                  <a:pt x="495169" y="458650"/>
                </a:lnTo>
                <a:lnTo>
                  <a:pt x="0" y="4586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
        <p:nvSpPr>
          <p:cNvPr id="26" name="Freeform 26">
            <a:extLst>
              <a:ext uri="{C183D7F6-B498-43B3-948B-1728B52AA6E4}">
                <adec:decorative xmlns:adec="http://schemas.microsoft.com/office/drawing/2017/decorative" val="1"/>
              </a:ext>
            </a:extLst>
          </p:cNvPr>
          <p:cNvSpPr/>
          <p:nvPr/>
        </p:nvSpPr>
        <p:spPr>
          <a:xfrm>
            <a:off x="15300859" y="5162707"/>
            <a:ext cx="495170" cy="458651"/>
          </a:xfrm>
          <a:custGeom>
            <a:avLst/>
            <a:gdLst/>
            <a:ahLst/>
            <a:cxnLst/>
            <a:rect l="l" t="t" r="r" b="b"/>
            <a:pathLst>
              <a:path w="495170" h="458651">
                <a:moveTo>
                  <a:pt x="0" y="0"/>
                </a:moveTo>
                <a:lnTo>
                  <a:pt x="495169" y="0"/>
                </a:lnTo>
                <a:lnTo>
                  <a:pt x="495169" y="458651"/>
                </a:lnTo>
                <a:lnTo>
                  <a:pt x="0" y="4586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
        <p:nvSpPr>
          <p:cNvPr id="23" name="TextBox 23"/>
          <p:cNvSpPr txBox="1"/>
          <p:nvPr/>
        </p:nvSpPr>
        <p:spPr>
          <a:xfrm>
            <a:off x="7692257" y="5143500"/>
            <a:ext cx="7367851" cy="1227131"/>
          </a:xfrm>
          <a:prstGeom prst="rect">
            <a:avLst/>
          </a:prstGeom>
        </p:spPr>
        <p:txBody>
          <a:bodyPr wrap="square" lIns="0" tIns="0" rIns="0" bIns="0" rtlCol="0" anchor="t">
            <a:spAutoFit/>
          </a:bodyPr>
          <a:lstStyle/>
          <a:p>
            <a:pPr algn="r" rtl="1">
              <a:lnSpc>
                <a:spcPts val="5039"/>
              </a:lnSpc>
            </a:pPr>
            <a:r>
              <a:rPr lang="he-IL" sz="3599" dirty="0">
                <a:solidFill>
                  <a:srgbClr val="000000"/>
                </a:solidFill>
                <a:latin typeface="Arimo"/>
                <a:ea typeface="Arimo"/>
                <a:cs typeface="Arimo"/>
                <a:sym typeface="Arimo"/>
                <a:rtl/>
              </a:rPr>
              <a:t>להקטנה יש ללחוץ על </a:t>
            </a:r>
            <a:r>
              <a:rPr lang="en-US" sz="3599" b="1" dirty="0">
                <a:solidFill>
                  <a:srgbClr val="000000"/>
                </a:solidFill>
                <a:latin typeface="Arimo Bold"/>
                <a:ea typeface="Arimo Bold"/>
                <a:cs typeface="Arimo Bold"/>
                <a:sym typeface="Arimo Bold"/>
              </a:rPr>
              <a:t>CTRL</a:t>
            </a:r>
            <a:r>
              <a:rPr lang="he-IL" sz="3599" b="1" dirty="0">
                <a:solidFill>
                  <a:srgbClr val="000000"/>
                </a:solidFill>
                <a:latin typeface="Arimo Bold"/>
                <a:ea typeface="Arimo Bold"/>
                <a:cs typeface="Arimo Bold"/>
                <a:sym typeface="Arimo Bold"/>
                <a:rtl/>
              </a:rPr>
              <a:t> ובמקביל להזיז את הגלגלת בעכבר כלפי מטה</a:t>
            </a:r>
            <a:endParaRPr lang="en-US" sz="3599" b="1" dirty="0">
              <a:solidFill>
                <a:srgbClr val="000000"/>
              </a:solidFill>
              <a:latin typeface="Arimo Bold"/>
              <a:ea typeface="Arimo Bold"/>
              <a:cs typeface="Arimo Bold"/>
              <a:sym typeface="Arimo Bold"/>
            </a:endParaRPr>
          </a:p>
        </p:txBody>
      </p:sp>
      <p:sp>
        <p:nvSpPr>
          <p:cNvPr id="29" name="TextBox 23">
            <a:extLst>
              <a:ext uri="{FF2B5EF4-FFF2-40B4-BE49-F238E27FC236}">
                <a16:creationId xmlns:a16="http://schemas.microsoft.com/office/drawing/2014/main" id="{BE4B506F-B68A-4D4D-A43F-23E21CAE599C}"/>
              </a:ext>
            </a:extLst>
          </p:cNvPr>
          <p:cNvSpPr txBox="1"/>
          <p:nvPr/>
        </p:nvSpPr>
        <p:spPr>
          <a:xfrm>
            <a:off x="7795815" y="3720149"/>
            <a:ext cx="7367851" cy="1227131"/>
          </a:xfrm>
          <a:prstGeom prst="rect">
            <a:avLst/>
          </a:prstGeom>
        </p:spPr>
        <p:txBody>
          <a:bodyPr wrap="square" lIns="0" tIns="0" rIns="0" bIns="0" rtlCol="0" anchor="t">
            <a:spAutoFit/>
          </a:bodyPr>
          <a:lstStyle/>
          <a:p>
            <a:pPr algn="r" rtl="1">
              <a:lnSpc>
                <a:spcPts val="5039"/>
              </a:lnSpc>
            </a:pPr>
            <a:r>
              <a:rPr lang="he-IL" sz="3599" dirty="0">
                <a:solidFill>
                  <a:srgbClr val="000000"/>
                </a:solidFill>
                <a:latin typeface="Arimo"/>
                <a:ea typeface="Arimo"/>
                <a:cs typeface="Arimo"/>
                <a:sym typeface="Arimo"/>
                <a:rtl/>
              </a:rPr>
              <a:t>להגדלה יש ללחוץ על </a:t>
            </a:r>
            <a:r>
              <a:rPr lang="en-US" sz="3599" b="1" dirty="0">
                <a:solidFill>
                  <a:srgbClr val="000000"/>
                </a:solidFill>
                <a:latin typeface="Arimo Bold"/>
                <a:ea typeface="Arimo Bold"/>
                <a:cs typeface="Arimo Bold"/>
                <a:sym typeface="Arimo Bold"/>
              </a:rPr>
              <a:t>CTRL</a:t>
            </a:r>
            <a:r>
              <a:rPr lang="he-IL" sz="3599" b="1" dirty="0">
                <a:solidFill>
                  <a:srgbClr val="000000"/>
                </a:solidFill>
                <a:latin typeface="Arimo Bold"/>
                <a:ea typeface="Arimo Bold"/>
                <a:cs typeface="Arimo Bold"/>
                <a:sym typeface="Arimo Bold"/>
                <a:rtl/>
              </a:rPr>
              <a:t> ובמקביל להזיז את הגלגלת בעכבר כלפי מעלה</a:t>
            </a:r>
            <a:endParaRPr lang="en-US" sz="3599" b="1" dirty="0">
              <a:solidFill>
                <a:srgbClr val="000000"/>
              </a:solidFill>
              <a:latin typeface="Arimo Bold"/>
              <a:ea typeface="Arimo Bold"/>
              <a:cs typeface="Arimo Bold"/>
              <a:sym typeface="Arimo Bold"/>
            </a:endParaRPr>
          </a:p>
        </p:txBody>
      </p:sp>
      <p:sp>
        <p:nvSpPr>
          <p:cNvPr id="21" name="TextBox 21"/>
          <p:cNvSpPr txBox="1"/>
          <p:nvPr/>
        </p:nvSpPr>
        <p:spPr>
          <a:xfrm>
            <a:off x="2498954" y="2568927"/>
            <a:ext cx="11418980" cy="689610"/>
          </a:xfrm>
          <a:prstGeom prst="rect">
            <a:avLst/>
          </a:prstGeom>
        </p:spPr>
        <p:txBody>
          <a:bodyPr lIns="0" tIns="0" rIns="0" bIns="0" rtlCol="0" anchor="t">
            <a:spAutoFit/>
          </a:bodyPr>
          <a:lstStyle/>
          <a:p>
            <a:pPr algn="ctr" rtl="1">
              <a:lnSpc>
                <a:spcPts val="5039"/>
              </a:lnSpc>
            </a:pPr>
            <a:r>
              <a:rPr lang="he-IL" sz="3599" b="1">
                <a:solidFill>
                  <a:srgbClr val="000000"/>
                </a:solidFill>
                <a:latin typeface="Arial Bold"/>
                <a:ea typeface="Arial Bold"/>
                <a:cs typeface="Arial Bold"/>
                <a:sym typeface="Arial Bold"/>
                <a:rtl/>
              </a:rPr>
              <a:t>אפשר להגדיל את תצוגת המסך ולהקטינה.</a:t>
            </a:r>
          </a:p>
        </p:txBody>
      </p:sp>
      <p:sp>
        <p:nvSpPr>
          <p:cNvPr id="20" name="TextBox 20"/>
          <p:cNvSpPr txBox="1"/>
          <p:nvPr/>
        </p:nvSpPr>
        <p:spPr>
          <a:xfrm>
            <a:off x="1977974" y="581201"/>
            <a:ext cx="11766300"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FEFEFE"/>
                </a:solidFill>
                <a:latin typeface="Amatic SC Bold"/>
                <a:ea typeface="Amatic SC Bold"/>
                <a:cs typeface="Amatic SC Bold"/>
                <a:sym typeface="Amatic SC Bold"/>
                <a:rtl/>
              </a:rPr>
              <a:t>התאמת תצוגת המסך</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txBody>
            <a:bodyPr/>
            <a:lstStyle/>
            <a:p>
              <a:endParaRPr lang="en-IL"/>
            </a:p>
          </p:txBody>
        </p:sp>
      </p:grpSp>
      <p:sp>
        <p:nvSpPr>
          <p:cNvPr id="5" name="Freeform 5">
            <a:extLst>
              <a:ext uri="{C183D7F6-B498-43B3-948B-1728B52AA6E4}">
                <adec:decorative xmlns:adec="http://schemas.microsoft.com/office/drawing/2017/decorative" val="1"/>
              </a:ext>
            </a:extLst>
          </p:cNvPr>
          <p:cNvSpPr/>
          <p:nvPr/>
        </p:nvSpPr>
        <p:spPr>
          <a:xfrm>
            <a:off x="16226470" y="8342637"/>
            <a:ext cx="2061530" cy="2198222"/>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L"/>
          </a:p>
        </p:txBody>
      </p:sp>
      <p:grpSp>
        <p:nvGrpSpPr>
          <p:cNvPr id="7" name="Group 7" descr="תמונה של פאנל הניווט ומתחתיו כתוב &quot;סיום מילוי השאלון&quot;"/>
          <p:cNvGrpSpPr>
            <a:grpSpLocks noChangeAspect="1"/>
          </p:cNvGrpSpPr>
          <p:nvPr/>
        </p:nvGrpSpPr>
        <p:grpSpPr>
          <a:xfrm>
            <a:off x="617986" y="3317801"/>
            <a:ext cx="6666317" cy="6763803"/>
            <a:chOff x="0" y="0"/>
            <a:chExt cx="2952750" cy="2995930"/>
          </a:xfrm>
        </p:grpSpPr>
        <p:sp>
          <p:nvSpPr>
            <p:cNvPr id="8" name="Freeform 8">
              <a:extLst>
                <a:ext uri="{C183D7F6-B498-43B3-948B-1728B52AA6E4}">
                  <adec:decorative xmlns:adec="http://schemas.microsoft.com/office/drawing/2017/decorative" val="1"/>
                </a:ext>
              </a:extLst>
            </p:cNvPr>
            <p:cNvSpPr/>
            <p:nvPr/>
          </p:nvSpPr>
          <p:spPr>
            <a:xfrm>
              <a:off x="-2540" y="-5080"/>
              <a:ext cx="2962910" cy="3004820"/>
            </a:xfrm>
            <a:custGeom>
              <a:avLst/>
              <a:gdLst/>
              <a:ahLst/>
              <a:cxnLst/>
              <a:rect l="l" t="t" r="r" b="b"/>
              <a:pathLst>
                <a:path w="2962910" h="300482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a:blip r:embed="rId4"/>
              <a:stretch>
                <a:fillRect l="-4411" r="-4411"/>
              </a:stretch>
            </a:blipFill>
          </p:spPr>
          <p:txBody>
            <a:bodyPr/>
            <a:lstStyle/>
            <a:p>
              <a:endParaRPr lang="en-IL"/>
            </a:p>
          </p:txBody>
        </p:sp>
      </p:grpSp>
      <p:sp>
        <p:nvSpPr>
          <p:cNvPr id="9" name="Freeform 9">
            <a:extLst>
              <a:ext uri="{C183D7F6-B498-43B3-948B-1728B52AA6E4}">
                <adec:decorative xmlns:adec="http://schemas.microsoft.com/office/drawing/2017/decorative" val="1"/>
              </a:ext>
            </a:extLst>
          </p:cNvPr>
          <p:cNvSpPr/>
          <p:nvPr/>
        </p:nvSpPr>
        <p:spPr>
          <a:xfrm>
            <a:off x="-994133" y="3112405"/>
            <a:ext cx="8069130" cy="410792"/>
          </a:xfrm>
          <a:custGeom>
            <a:avLst/>
            <a:gdLst/>
            <a:ahLst/>
            <a:cxnLst/>
            <a:rect l="l" t="t" r="r" b="b"/>
            <a:pathLst>
              <a:path w="8069130" h="410792">
                <a:moveTo>
                  <a:pt x="0" y="0"/>
                </a:moveTo>
                <a:lnTo>
                  <a:pt x="8069130" y="0"/>
                </a:lnTo>
                <a:lnTo>
                  <a:pt x="8069130" y="410792"/>
                </a:lnTo>
                <a:lnTo>
                  <a:pt x="0" y="4107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L"/>
          </a:p>
        </p:txBody>
      </p:sp>
      <p:sp>
        <p:nvSpPr>
          <p:cNvPr id="10" name="Freeform 10">
            <a:extLst>
              <a:ext uri="{C183D7F6-B498-43B3-948B-1728B52AA6E4}">
                <adec:decorative xmlns:adec="http://schemas.microsoft.com/office/drawing/2017/decorative" val="1"/>
              </a:ext>
            </a:extLst>
          </p:cNvPr>
          <p:cNvSpPr/>
          <p:nvPr/>
        </p:nvSpPr>
        <p:spPr>
          <a:xfrm rot="-10800000">
            <a:off x="-361935" y="9670812"/>
            <a:ext cx="8069130" cy="410792"/>
          </a:xfrm>
          <a:custGeom>
            <a:avLst/>
            <a:gdLst/>
            <a:ahLst/>
            <a:cxnLst/>
            <a:rect l="l" t="t" r="r" b="b"/>
            <a:pathLst>
              <a:path w="8069130" h="410792">
                <a:moveTo>
                  <a:pt x="0" y="0"/>
                </a:moveTo>
                <a:lnTo>
                  <a:pt x="8069130" y="0"/>
                </a:lnTo>
                <a:lnTo>
                  <a:pt x="8069130" y="410792"/>
                </a:lnTo>
                <a:lnTo>
                  <a:pt x="0" y="4107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L"/>
          </a:p>
        </p:txBody>
      </p:sp>
      <p:sp>
        <p:nvSpPr>
          <p:cNvPr id="11" name="Freeform 11" descr="שלט שעליו כתוב Finish!"/>
          <p:cNvSpPr/>
          <p:nvPr/>
        </p:nvSpPr>
        <p:spPr>
          <a:xfrm>
            <a:off x="15687517" y="8537471"/>
            <a:ext cx="2091777" cy="1338737"/>
          </a:xfrm>
          <a:custGeom>
            <a:avLst/>
            <a:gdLst/>
            <a:ahLst/>
            <a:cxnLst/>
            <a:rect l="l" t="t" r="r" b="b"/>
            <a:pathLst>
              <a:path w="2091777" h="1338737">
                <a:moveTo>
                  <a:pt x="0" y="0"/>
                </a:moveTo>
                <a:lnTo>
                  <a:pt x="2091776" y="0"/>
                </a:lnTo>
                <a:lnTo>
                  <a:pt x="2091776" y="1338737"/>
                </a:lnTo>
                <a:lnTo>
                  <a:pt x="0" y="13387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L"/>
          </a:p>
        </p:txBody>
      </p:sp>
      <p:sp>
        <p:nvSpPr>
          <p:cNvPr id="6" name="TextBox 6"/>
          <p:cNvSpPr txBox="1"/>
          <p:nvPr/>
        </p:nvSpPr>
        <p:spPr>
          <a:xfrm>
            <a:off x="6833894" y="4452157"/>
            <a:ext cx="10196488" cy="2789682"/>
          </a:xfrm>
          <a:prstGeom prst="rect">
            <a:avLst/>
          </a:prstGeom>
        </p:spPr>
        <p:txBody>
          <a:bodyPr lIns="0" tIns="0" rIns="0" bIns="0" rtlCol="0" anchor="t">
            <a:spAutoFit/>
          </a:bodyPr>
          <a:lstStyle/>
          <a:p>
            <a:pPr algn="ctr" rtl="1">
              <a:lnSpc>
                <a:spcPts val="5400"/>
              </a:lnSpc>
            </a:pPr>
            <a:r>
              <a:rPr lang="he-IL" sz="3600">
                <a:solidFill>
                  <a:srgbClr val="182A59"/>
                </a:solidFill>
                <a:latin typeface="Arial"/>
                <a:ea typeface="Arial"/>
                <a:cs typeface="Arial"/>
                <a:sym typeface="Arial"/>
                <a:rtl/>
              </a:rPr>
              <a:t>את השאלון אפשר להגיש בכל רגע </a:t>
            </a:r>
          </a:p>
          <a:p>
            <a:pPr algn="ctr" rtl="1">
              <a:lnSpc>
                <a:spcPts val="5400"/>
              </a:lnSpc>
            </a:pPr>
            <a:r>
              <a:rPr lang="he-IL" sz="3600">
                <a:solidFill>
                  <a:srgbClr val="182A59"/>
                </a:solidFill>
                <a:latin typeface="Arial"/>
                <a:ea typeface="Arial"/>
                <a:cs typeface="Arial"/>
                <a:sym typeface="Arial"/>
                <a:rtl/>
              </a:rPr>
              <a:t>באמצעות לחיצה על כפתור </a:t>
            </a:r>
          </a:p>
          <a:p>
            <a:pPr algn="ctr" rtl="1">
              <a:lnSpc>
                <a:spcPts val="5400"/>
              </a:lnSpc>
            </a:pPr>
            <a:r>
              <a:rPr lang="he-IL" sz="3600">
                <a:solidFill>
                  <a:srgbClr val="4075C4"/>
                </a:solidFill>
                <a:latin typeface="Arial"/>
                <a:ea typeface="Arial"/>
                <a:cs typeface="Arial"/>
                <a:sym typeface="Arial"/>
                <a:rtl/>
              </a:rPr>
              <a:t>"סיום מילוי השאלון" </a:t>
            </a:r>
          </a:p>
          <a:p>
            <a:pPr algn="ctr" rtl="1">
              <a:lnSpc>
                <a:spcPts val="5508"/>
              </a:lnSpc>
            </a:pPr>
            <a:r>
              <a:rPr lang="he-IL" sz="3600">
                <a:solidFill>
                  <a:srgbClr val="182A59"/>
                </a:solidFill>
                <a:latin typeface="Arial"/>
                <a:ea typeface="Arial"/>
                <a:cs typeface="Arial"/>
                <a:sym typeface="Arial"/>
                <a:rtl/>
              </a:rPr>
              <a:t>הנמצא מתחת לסרגל הניווט.</a:t>
            </a:r>
          </a:p>
        </p:txBody>
      </p:sp>
      <p:sp>
        <p:nvSpPr>
          <p:cNvPr id="12" name="TextBox 12"/>
          <p:cNvSpPr txBox="1"/>
          <p:nvPr/>
        </p:nvSpPr>
        <p:spPr>
          <a:xfrm>
            <a:off x="2151634" y="1373866"/>
            <a:ext cx="11766300"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סיום</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הכיתוב: שאלון אישי-ביוגרפי למועמדים ללימודי רפואה 2025&#10;מתחת מופיע כפתור &quot;חזרה לשאלון&quot;&#10;מתחתיו כתוב יש צורך להגיש את נסיון מענה זה&#10;ומתחת יש כפתור &quot;הגשת השאלון&quot;">
            <a:extLst>
              <a:ext uri="{FF2B5EF4-FFF2-40B4-BE49-F238E27FC236}">
                <a16:creationId xmlns:a16="http://schemas.microsoft.com/office/drawing/2014/main" id="{458F7510-FFE0-4CD0-9825-29E2C8C08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95" y="4400376"/>
            <a:ext cx="8856251" cy="384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0" y="865336"/>
            <a:ext cx="18589857" cy="9421664"/>
            <a:chOff x="0" y="0"/>
            <a:chExt cx="24786476" cy="12562219"/>
          </a:xfrm>
        </p:grpSpPr>
        <p:sp>
          <p:nvSpPr>
            <p:cNvPr id="6" name="Freeform 6">
              <a:extLst>
                <a:ext uri="{C183D7F6-B498-43B3-948B-1728B52AA6E4}">
                  <adec:decorative xmlns:adec="http://schemas.microsoft.com/office/drawing/2017/decorative" val="1"/>
                </a:ext>
              </a:extLst>
            </p:cNvPr>
            <p:cNvSpPr/>
            <p:nvPr/>
          </p:nvSpPr>
          <p:spPr>
            <a:xfrm>
              <a:off x="747702" y="303630"/>
              <a:ext cx="8479476" cy="6722647"/>
            </a:xfrm>
            <a:custGeom>
              <a:avLst/>
              <a:gdLst/>
              <a:ahLst/>
              <a:cxnLst/>
              <a:rect l="l" t="t" r="r" b="b"/>
              <a:pathLst>
                <a:path w="8479476" h="6722647">
                  <a:moveTo>
                    <a:pt x="0" y="0"/>
                  </a:moveTo>
                  <a:lnTo>
                    <a:pt x="8479476" y="0"/>
                  </a:lnTo>
                  <a:lnTo>
                    <a:pt x="8479476" y="6722647"/>
                  </a:lnTo>
                  <a:lnTo>
                    <a:pt x="0" y="6722647"/>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21056431" y="289586"/>
              <a:ext cx="3272789" cy="6831676"/>
            </a:xfrm>
            <a:custGeom>
              <a:avLst/>
              <a:gdLst/>
              <a:ahLst/>
              <a:cxnLst/>
              <a:rect l="l" t="t" r="r" b="b"/>
              <a:pathLst>
                <a:path w="3272789" h="6831676">
                  <a:moveTo>
                    <a:pt x="0" y="0"/>
                  </a:moveTo>
                  <a:lnTo>
                    <a:pt x="3272790" y="0"/>
                  </a:lnTo>
                  <a:lnTo>
                    <a:pt x="3272790" y="6831677"/>
                  </a:lnTo>
                  <a:lnTo>
                    <a:pt x="0" y="6831677"/>
                  </a:lnTo>
                  <a:lnTo>
                    <a:pt x="0" y="0"/>
                  </a:lnTo>
                  <a:close/>
                </a:path>
              </a:pathLst>
            </a:custGeom>
            <a:blipFill>
              <a:blip r:embed="rId3">
                <a:extLst>
                  <a:ext uri="{96DAC541-7B7A-43D3-8B79-37D633B846F1}">
                    <asvg:svgBlip xmlns:asvg="http://schemas.microsoft.com/office/drawing/2016/SVG/main" r:embed="rId4"/>
                  </a:ext>
                </a:extLst>
              </a:blip>
              <a:stretch>
                <a:fillRect l="-187821" b="-6546"/>
              </a:stretch>
            </a:blipFill>
          </p:spPr>
          <p:txBody>
            <a:bodyPr/>
            <a:lstStyle/>
            <a:p>
              <a:endParaRPr lang="en-IL"/>
            </a:p>
          </p:txBody>
        </p:sp>
        <p:sp>
          <p:nvSpPr>
            <p:cNvPr id="8" name="Freeform 8">
              <a:extLst>
                <a:ext uri="{C183D7F6-B498-43B3-948B-1728B52AA6E4}">
                  <adec:decorative xmlns:adec="http://schemas.microsoft.com/office/drawing/2017/decorative" val="1"/>
                </a:ext>
              </a:extLst>
            </p:cNvPr>
            <p:cNvSpPr/>
            <p:nvPr/>
          </p:nvSpPr>
          <p:spPr>
            <a:xfrm>
              <a:off x="691525" y="6757975"/>
              <a:ext cx="8617165" cy="5604244"/>
            </a:xfrm>
            <a:custGeom>
              <a:avLst/>
              <a:gdLst/>
              <a:ahLst/>
              <a:cxnLst/>
              <a:rect l="l" t="t" r="r" b="b"/>
              <a:pathLst>
                <a:path w="8617165" h="5604244">
                  <a:moveTo>
                    <a:pt x="0" y="0"/>
                  </a:moveTo>
                  <a:lnTo>
                    <a:pt x="8617166" y="0"/>
                  </a:lnTo>
                  <a:lnTo>
                    <a:pt x="8617166" y="5604244"/>
                  </a:lnTo>
                  <a:lnTo>
                    <a:pt x="0" y="5604244"/>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en-IL"/>
            </a:p>
          </p:txBody>
        </p:sp>
        <p:grpSp>
          <p:nvGrpSpPr>
            <p:cNvPr id="9" name="Group 9"/>
            <p:cNvGrpSpPr/>
            <p:nvPr/>
          </p:nvGrpSpPr>
          <p:grpSpPr>
            <a:xfrm>
              <a:off x="8775097" y="11870693"/>
              <a:ext cx="12783763" cy="691525"/>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sp>
          <p:nvSpPr>
            <p:cNvPr id="11" name="Freeform 11">
              <a:extLst>
                <a:ext uri="{C183D7F6-B498-43B3-948B-1728B52AA6E4}">
                  <adec:decorative xmlns:adec="http://schemas.microsoft.com/office/drawing/2017/decorative" val="1"/>
                </a:ext>
              </a:extLst>
            </p:cNvPr>
            <p:cNvSpPr/>
            <p:nvPr/>
          </p:nvSpPr>
          <p:spPr>
            <a:xfrm>
              <a:off x="23538900" y="3705424"/>
              <a:ext cx="874586" cy="874586"/>
            </a:xfrm>
            <a:custGeom>
              <a:avLst/>
              <a:gdLst/>
              <a:ahLst/>
              <a:cxnLst/>
              <a:rect l="l" t="t" r="r" b="b"/>
              <a:pathLst>
                <a:path w="874586" h="874586">
                  <a:moveTo>
                    <a:pt x="0" y="0"/>
                  </a:moveTo>
                  <a:lnTo>
                    <a:pt x="874585" y="0"/>
                  </a:lnTo>
                  <a:lnTo>
                    <a:pt x="874585" y="874586"/>
                  </a:lnTo>
                  <a:lnTo>
                    <a:pt x="0" y="8745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L"/>
            </a:p>
          </p:txBody>
        </p:sp>
        <p:sp>
          <p:nvSpPr>
            <p:cNvPr id="12" name="Freeform 12">
              <a:extLst>
                <a:ext uri="{C183D7F6-B498-43B3-948B-1728B52AA6E4}">
                  <adec:decorative xmlns:adec="http://schemas.microsoft.com/office/drawing/2017/decorative" val="1"/>
                </a:ext>
              </a:extLst>
            </p:cNvPr>
            <p:cNvSpPr/>
            <p:nvPr/>
          </p:nvSpPr>
          <p:spPr>
            <a:xfrm rot="5400000" flipV="1">
              <a:off x="22938001" y="1573224"/>
              <a:ext cx="3075936" cy="621013"/>
            </a:xfrm>
            <a:custGeom>
              <a:avLst/>
              <a:gdLst/>
              <a:ahLst/>
              <a:cxnLst/>
              <a:rect l="l" t="t" r="r" b="b"/>
              <a:pathLst>
                <a:path w="3075936" h="621013">
                  <a:moveTo>
                    <a:pt x="0" y="621013"/>
                  </a:moveTo>
                  <a:lnTo>
                    <a:pt x="3075937" y="621013"/>
                  </a:lnTo>
                  <a:lnTo>
                    <a:pt x="3075937" y="0"/>
                  </a:lnTo>
                  <a:lnTo>
                    <a:pt x="0" y="0"/>
                  </a:lnTo>
                  <a:lnTo>
                    <a:pt x="0" y="621013"/>
                  </a:lnTo>
                  <a:close/>
                </a:path>
              </a:pathLst>
            </a:custGeom>
            <a:blipFill>
              <a:blip r:embed="rId7">
                <a:extLst>
                  <a:ext uri="{96DAC541-7B7A-43D3-8B79-37D633B846F1}">
                    <asvg:svgBlip xmlns:asvg="http://schemas.microsoft.com/office/drawing/2016/SVG/main" r:embed="rId8"/>
                  </a:ext>
                </a:extLst>
              </a:blip>
              <a:stretch>
                <a:fillRect r="-24386"/>
              </a:stretch>
            </a:blipFill>
          </p:spPr>
          <p:txBody>
            <a:bodyPr/>
            <a:lstStyle/>
            <a:p>
              <a:endParaRPr lang="en-IL"/>
            </a:p>
          </p:txBody>
        </p:sp>
        <p:grpSp>
          <p:nvGrpSpPr>
            <p:cNvPr id="13" name="Group 13"/>
            <p:cNvGrpSpPr/>
            <p:nvPr/>
          </p:nvGrpSpPr>
          <p:grpSpPr>
            <a:xfrm rot="-5400000">
              <a:off x="-1289137" y="3359662"/>
              <a:ext cx="3269799" cy="691525"/>
              <a:chOff x="0" y="0"/>
              <a:chExt cx="2402020" cy="508000"/>
            </a:xfrm>
          </p:grpSpPr>
          <p:sp>
            <p:nvSpPr>
              <p:cNvPr id="14" name="Freeform 14"/>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en-IL"/>
              </a:p>
            </p:txBody>
          </p:sp>
        </p:grpSp>
        <p:grpSp>
          <p:nvGrpSpPr>
            <p:cNvPr id="15" name="Group 15"/>
            <p:cNvGrpSpPr/>
            <p:nvPr/>
          </p:nvGrpSpPr>
          <p:grpSpPr>
            <a:xfrm>
              <a:off x="8893255" y="0"/>
              <a:ext cx="12547447" cy="691525"/>
              <a:chOff x="0" y="0"/>
              <a:chExt cx="9217454" cy="508000"/>
            </a:xfrm>
          </p:grpSpPr>
          <p:sp>
            <p:nvSpPr>
              <p:cNvPr id="16" name="Freeform 16"/>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grpSp>
      <p:sp>
        <p:nvSpPr>
          <p:cNvPr id="17" name="Freeform 17">
            <a:extLst>
              <a:ext uri="{C183D7F6-B498-43B3-948B-1728B52AA6E4}">
                <adec:decorative xmlns:adec="http://schemas.microsoft.com/office/drawing/2017/decorative" val="1"/>
              </a:ext>
            </a:extLst>
          </p:cNvPr>
          <p:cNvSpPr/>
          <p:nvPr/>
        </p:nvSpPr>
        <p:spPr>
          <a:xfrm>
            <a:off x="16226470" y="8342637"/>
            <a:ext cx="2061530" cy="2198222"/>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
        <p:nvSpPr>
          <p:cNvPr id="20" name="Freeform 20">
            <a:extLst>
              <a:ext uri="{C183D7F6-B498-43B3-948B-1728B52AA6E4}">
                <adec:decorative xmlns:adec="http://schemas.microsoft.com/office/drawing/2017/decorative" val="1"/>
              </a:ext>
            </a:extLst>
          </p:cNvPr>
          <p:cNvSpPr/>
          <p:nvPr/>
        </p:nvSpPr>
        <p:spPr>
          <a:xfrm>
            <a:off x="463797" y="3100358"/>
            <a:ext cx="8069130" cy="410792"/>
          </a:xfrm>
          <a:custGeom>
            <a:avLst/>
            <a:gdLst/>
            <a:ahLst/>
            <a:cxnLst/>
            <a:rect l="l" t="t" r="r" b="b"/>
            <a:pathLst>
              <a:path w="8069130" h="410792">
                <a:moveTo>
                  <a:pt x="0" y="0"/>
                </a:moveTo>
                <a:lnTo>
                  <a:pt x="8069130" y="0"/>
                </a:lnTo>
                <a:lnTo>
                  <a:pt x="8069130" y="410792"/>
                </a:lnTo>
                <a:lnTo>
                  <a:pt x="0" y="41079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L"/>
          </a:p>
        </p:txBody>
      </p:sp>
      <p:sp>
        <p:nvSpPr>
          <p:cNvPr id="21" name="Freeform 21">
            <a:extLst>
              <a:ext uri="{C183D7F6-B498-43B3-948B-1728B52AA6E4}">
                <adec:decorative xmlns:adec="http://schemas.microsoft.com/office/drawing/2017/decorative" val="1"/>
              </a:ext>
            </a:extLst>
          </p:cNvPr>
          <p:cNvSpPr/>
          <p:nvPr/>
        </p:nvSpPr>
        <p:spPr>
          <a:xfrm rot="-10800000">
            <a:off x="1074870" y="9465416"/>
            <a:ext cx="8069130" cy="410792"/>
          </a:xfrm>
          <a:custGeom>
            <a:avLst/>
            <a:gdLst/>
            <a:ahLst/>
            <a:cxnLst/>
            <a:rect l="l" t="t" r="r" b="b"/>
            <a:pathLst>
              <a:path w="8069130" h="410792">
                <a:moveTo>
                  <a:pt x="0" y="0"/>
                </a:moveTo>
                <a:lnTo>
                  <a:pt x="8069130" y="0"/>
                </a:lnTo>
                <a:lnTo>
                  <a:pt x="8069130" y="410792"/>
                </a:lnTo>
                <a:lnTo>
                  <a:pt x="0" y="41079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L"/>
          </a:p>
        </p:txBody>
      </p:sp>
      <p:sp>
        <p:nvSpPr>
          <p:cNvPr id="22" name="Freeform 22" descr="שלט שעליו כתוב Finish!"/>
          <p:cNvSpPr/>
          <p:nvPr/>
        </p:nvSpPr>
        <p:spPr>
          <a:xfrm>
            <a:off x="15687517" y="8537471"/>
            <a:ext cx="2091777" cy="1338737"/>
          </a:xfrm>
          <a:custGeom>
            <a:avLst/>
            <a:gdLst/>
            <a:ahLst/>
            <a:cxnLst/>
            <a:rect l="l" t="t" r="r" b="b"/>
            <a:pathLst>
              <a:path w="2091777" h="1338737">
                <a:moveTo>
                  <a:pt x="0" y="0"/>
                </a:moveTo>
                <a:lnTo>
                  <a:pt x="2091776" y="0"/>
                </a:lnTo>
                <a:lnTo>
                  <a:pt x="2091776" y="1338737"/>
                </a:lnTo>
                <a:lnTo>
                  <a:pt x="0" y="133873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IL"/>
          </a:p>
        </p:txBody>
      </p:sp>
      <p:sp>
        <p:nvSpPr>
          <p:cNvPr id="23" name="Freeform 23">
            <a:extLst>
              <a:ext uri="{C183D7F6-B498-43B3-948B-1728B52AA6E4}">
                <adec:decorative xmlns:adec="http://schemas.microsoft.com/office/drawing/2017/decorative" val="1"/>
              </a:ext>
            </a:extLst>
          </p:cNvPr>
          <p:cNvSpPr/>
          <p:nvPr/>
        </p:nvSpPr>
        <p:spPr>
          <a:xfrm>
            <a:off x="16961918" y="4490668"/>
            <a:ext cx="495170" cy="458651"/>
          </a:xfrm>
          <a:custGeom>
            <a:avLst/>
            <a:gdLst/>
            <a:ahLst/>
            <a:cxnLst/>
            <a:rect l="l" t="t" r="r" b="b"/>
            <a:pathLst>
              <a:path w="495170" h="458651">
                <a:moveTo>
                  <a:pt x="0" y="0"/>
                </a:moveTo>
                <a:lnTo>
                  <a:pt x="495170" y="0"/>
                </a:lnTo>
                <a:lnTo>
                  <a:pt x="495170" y="458651"/>
                </a:lnTo>
                <a:lnTo>
                  <a:pt x="0" y="4586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IL"/>
          </a:p>
        </p:txBody>
      </p:sp>
      <p:sp>
        <p:nvSpPr>
          <p:cNvPr id="24" name="Freeform 24">
            <a:extLst>
              <a:ext uri="{C183D7F6-B498-43B3-948B-1728B52AA6E4}">
                <adec:decorative xmlns:adec="http://schemas.microsoft.com/office/drawing/2017/decorative" val="1"/>
              </a:ext>
            </a:extLst>
          </p:cNvPr>
          <p:cNvSpPr/>
          <p:nvPr/>
        </p:nvSpPr>
        <p:spPr>
          <a:xfrm>
            <a:off x="16961918" y="6690621"/>
            <a:ext cx="495170" cy="458651"/>
          </a:xfrm>
          <a:custGeom>
            <a:avLst/>
            <a:gdLst/>
            <a:ahLst/>
            <a:cxnLst/>
            <a:rect l="l" t="t" r="r" b="b"/>
            <a:pathLst>
              <a:path w="495170" h="458651">
                <a:moveTo>
                  <a:pt x="0" y="0"/>
                </a:moveTo>
                <a:lnTo>
                  <a:pt x="495170" y="0"/>
                </a:lnTo>
                <a:lnTo>
                  <a:pt x="495170" y="458651"/>
                </a:lnTo>
                <a:lnTo>
                  <a:pt x="0" y="4586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IL"/>
          </a:p>
        </p:txBody>
      </p:sp>
      <p:sp>
        <p:nvSpPr>
          <p:cNvPr id="27" name="TextBox 27"/>
          <p:cNvSpPr txBox="1"/>
          <p:nvPr/>
        </p:nvSpPr>
        <p:spPr>
          <a:xfrm>
            <a:off x="6620886" y="6509646"/>
            <a:ext cx="10196488" cy="1316964"/>
          </a:xfrm>
          <a:prstGeom prst="rect">
            <a:avLst/>
          </a:prstGeom>
        </p:spPr>
        <p:txBody>
          <a:bodyPr lIns="0" tIns="0" rIns="0" bIns="0" rtlCol="0" anchor="t">
            <a:spAutoFit/>
          </a:bodyPr>
          <a:lstStyle/>
          <a:p>
            <a:pPr algn="r" rtl="1">
              <a:lnSpc>
                <a:spcPts val="5400"/>
              </a:lnSpc>
            </a:pPr>
            <a:r>
              <a:rPr lang="he-IL" sz="3600" dirty="0">
                <a:solidFill>
                  <a:srgbClr val="000000"/>
                </a:solidFill>
                <a:latin typeface="Arial"/>
                <a:ea typeface="Arial"/>
                <a:cs typeface="Arial"/>
                <a:sym typeface="Arial"/>
                <a:rtl/>
              </a:rPr>
              <a:t>בתיבת הגשת השאלון תוכלו לבחור אם לחזור לשאלון </a:t>
            </a:r>
          </a:p>
          <a:p>
            <a:pPr algn="r" rtl="1">
              <a:lnSpc>
                <a:spcPts val="5400"/>
              </a:lnSpc>
            </a:pPr>
            <a:r>
              <a:rPr lang="he-IL" sz="3600" dirty="0">
                <a:solidFill>
                  <a:srgbClr val="000000"/>
                </a:solidFill>
                <a:latin typeface="Arial"/>
                <a:ea typeface="Arial"/>
                <a:cs typeface="Arial"/>
                <a:sym typeface="Arial"/>
                <a:rtl/>
              </a:rPr>
              <a:t>או להמשיך להגשת השאלון.</a:t>
            </a:r>
          </a:p>
        </p:txBody>
      </p:sp>
      <p:sp>
        <p:nvSpPr>
          <p:cNvPr id="26" name="TextBox 26"/>
          <p:cNvSpPr txBox="1"/>
          <p:nvPr/>
        </p:nvSpPr>
        <p:spPr>
          <a:xfrm>
            <a:off x="6588697" y="4309693"/>
            <a:ext cx="10196488" cy="1316964"/>
          </a:xfrm>
          <a:prstGeom prst="rect">
            <a:avLst/>
          </a:prstGeom>
        </p:spPr>
        <p:txBody>
          <a:bodyPr lIns="0" tIns="0" rIns="0" bIns="0" rtlCol="0" anchor="t">
            <a:spAutoFit/>
          </a:bodyPr>
          <a:lstStyle/>
          <a:p>
            <a:pPr algn="r" rtl="1">
              <a:lnSpc>
                <a:spcPts val="5400"/>
              </a:lnSpc>
            </a:pPr>
            <a:r>
              <a:rPr lang="he-IL" sz="3600" dirty="0">
                <a:solidFill>
                  <a:srgbClr val="000000"/>
                </a:solidFill>
                <a:latin typeface="Arial"/>
                <a:ea typeface="Arial"/>
                <a:cs typeface="Arial"/>
                <a:sym typeface="Arial"/>
                <a:rtl/>
              </a:rPr>
              <a:t>לאחר לחיצה על כפתור "סיום מילוי </a:t>
            </a:r>
          </a:p>
          <a:p>
            <a:pPr algn="r" rtl="1">
              <a:lnSpc>
                <a:spcPts val="5400"/>
              </a:lnSpc>
            </a:pPr>
            <a:r>
              <a:rPr lang="he-IL" sz="3600" dirty="0">
                <a:solidFill>
                  <a:srgbClr val="000000"/>
                </a:solidFill>
                <a:latin typeface="Arial"/>
                <a:ea typeface="Arial"/>
                <a:cs typeface="Arial"/>
                <a:sym typeface="Arial"/>
                <a:rtl/>
              </a:rPr>
              <a:t>השאלון" תועברו לתיבת הגשת השאלון.</a:t>
            </a:r>
          </a:p>
        </p:txBody>
      </p:sp>
      <p:sp>
        <p:nvSpPr>
          <p:cNvPr id="25" name="TextBox 25"/>
          <p:cNvSpPr txBox="1"/>
          <p:nvPr/>
        </p:nvSpPr>
        <p:spPr>
          <a:xfrm>
            <a:off x="2151634" y="1373866"/>
            <a:ext cx="11766300"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סיום</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95559" y="860027"/>
            <a:ext cx="18246915" cy="9421664"/>
            <a:chOff x="0" y="0"/>
            <a:chExt cx="24329221" cy="12562219"/>
          </a:xfrm>
        </p:grpSpPr>
        <p:sp>
          <p:nvSpPr>
            <p:cNvPr id="6" name="Freeform 6">
              <a:extLst>
                <a:ext uri="{C183D7F6-B498-43B3-948B-1728B52AA6E4}">
                  <adec:decorative xmlns:adec="http://schemas.microsoft.com/office/drawing/2017/decorative" val="1"/>
                </a:ext>
              </a:extLst>
            </p:cNvPr>
            <p:cNvSpPr/>
            <p:nvPr/>
          </p:nvSpPr>
          <p:spPr>
            <a:xfrm>
              <a:off x="747702" y="303630"/>
              <a:ext cx="8479476" cy="6722647"/>
            </a:xfrm>
            <a:custGeom>
              <a:avLst/>
              <a:gdLst/>
              <a:ahLst/>
              <a:cxnLst/>
              <a:rect l="l" t="t" r="r" b="b"/>
              <a:pathLst>
                <a:path w="8479476" h="6722647">
                  <a:moveTo>
                    <a:pt x="0" y="0"/>
                  </a:moveTo>
                  <a:lnTo>
                    <a:pt x="8479476" y="0"/>
                  </a:lnTo>
                  <a:lnTo>
                    <a:pt x="8479476" y="6722647"/>
                  </a:lnTo>
                  <a:lnTo>
                    <a:pt x="0" y="6722647"/>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21056431" y="289586"/>
              <a:ext cx="3272789" cy="6831676"/>
            </a:xfrm>
            <a:custGeom>
              <a:avLst/>
              <a:gdLst/>
              <a:ahLst/>
              <a:cxnLst/>
              <a:rect l="l" t="t" r="r" b="b"/>
              <a:pathLst>
                <a:path w="3272789" h="6831676">
                  <a:moveTo>
                    <a:pt x="0" y="0"/>
                  </a:moveTo>
                  <a:lnTo>
                    <a:pt x="3272790" y="0"/>
                  </a:lnTo>
                  <a:lnTo>
                    <a:pt x="3272790" y="6831677"/>
                  </a:lnTo>
                  <a:lnTo>
                    <a:pt x="0" y="6831677"/>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8" name="Freeform 8">
              <a:extLst>
                <a:ext uri="{C183D7F6-B498-43B3-948B-1728B52AA6E4}">
                  <adec:decorative xmlns:adec="http://schemas.microsoft.com/office/drawing/2017/decorative" val="1"/>
                </a:ext>
              </a:extLst>
            </p:cNvPr>
            <p:cNvSpPr/>
            <p:nvPr/>
          </p:nvSpPr>
          <p:spPr>
            <a:xfrm>
              <a:off x="691525" y="6757975"/>
              <a:ext cx="8617165" cy="5604244"/>
            </a:xfrm>
            <a:custGeom>
              <a:avLst/>
              <a:gdLst/>
              <a:ahLst/>
              <a:cxnLst/>
              <a:rect l="l" t="t" r="r" b="b"/>
              <a:pathLst>
                <a:path w="8617165" h="5604244">
                  <a:moveTo>
                    <a:pt x="0" y="0"/>
                  </a:moveTo>
                  <a:lnTo>
                    <a:pt x="8617166" y="0"/>
                  </a:lnTo>
                  <a:lnTo>
                    <a:pt x="8617166" y="5604244"/>
                  </a:lnTo>
                  <a:lnTo>
                    <a:pt x="0" y="5604244"/>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9" name="Group 9"/>
            <p:cNvGrpSpPr/>
            <p:nvPr/>
          </p:nvGrpSpPr>
          <p:grpSpPr>
            <a:xfrm>
              <a:off x="8775097" y="11870693"/>
              <a:ext cx="12783763" cy="691525"/>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1" name="Group 11"/>
            <p:cNvGrpSpPr/>
            <p:nvPr/>
          </p:nvGrpSpPr>
          <p:grpSpPr>
            <a:xfrm rot="-5400000">
              <a:off x="-1289137" y="3359662"/>
              <a:ext cx="3269799" cy="691525"/>
              <a:chOff x="0" y="0"/>
              <a:chExt cx="2402020" cy="508000"/>
            </a:xfrm>
          </p:grpSpPr>
          <p:sp>
            <p:nvSpPr>
              <p:cNvPr id="12" name="Freeform 12"/>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en-IL"/>
              </a:p>
            </p:txBody>
          </p:sp>
        </p:grpSp>
        <p:grpSp>
          <p:nvGrpSpPr>
            <p:cNvPr id="13" name="Group 13"/>
            <p:cNvGrpSpPr/>
            <p:nvPr/>
          </p:nvGrpSpPr>
          <p:grpSpPr>
            <a:xfrm>
              <a:off x="8893255" y="0"/>
              <a:ext cx="12547447" cy="691525"/>
              <a:chOff x="0" y="0"/>
              <a:chExt cx="9217454" cy="508000"/>
            </a:xfrm>
          </p:grpSpPr>
          <p:sp>
            <p:nvSpPr>
              <p:cNvPr id="14" name="Freeform 14"/>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grpSp>
      <p:sp>
        <p:nvSpPr>
          <p:cNvPr id="15" name="Freeform 15">
            <a:extLst>
              <a:ext uri="{C183D7F6-B498-43B3-948B-1728B52AA6E4}">
                <adec:decorative xmlns:adec="http://schemas.microsoft.com/office/drawing/2017/decorative" val="1"/>
              </a:ext>
            </a:extLst>
          </p:cNvPr>
          <p:cNvSpPr/>
          <p:nvPr/>
        </p:nvSpPr>
        <p:spPr>
          <a:xfrm>
            <a:off x="16226470" y="8342637"/>
            <a:ext cx="2061530" cy="2198222"/>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L"/>
          </a:p>
        </p:txBody>
      </p:sp>
      <p:sp>
        <p:nvSpPr>
          <p:cNvPr id="18" name="Freeform 18">
            <a:extLst>
              <a:ext uri="{C183D7F6-B498-43B3-948B-1728B52AA6E4}">
                <adec:decorative xmlns:adec="http://schemas.microsoft.com/office/drawing/2017/decorative" val="1"/>
              </a:ext>
            </a:extLst>
          </p:cNvPr>
          <p:cNvSpPr/>
          <p:nvPr/>
        </p:nvSpPr>
        <p:spPr>
          <a:xfrm>
            <a:off x="796231" y="3623856"/>
            <a:ext cx="8069130" cy="410792"/>
          </a:xfrm>
          <a:custGeom>
            <a:avLst/>
            <a:gdLst/>
            <a:ahLst/>
            <a:cxnLst/>
            <a:rect l="l" t="t" r="r" b="b"/>
            <a:pathLst>
              <a:path w="8069130" h="410792">
                <a:moveTo>
                  <a:pt x="0" y="0"/>
                </a:moveTo>
                <a:lnTo>
                  <a:pt x="8069130" y="0"/>
                </a:lnTo>
                <a:lnTo>
                  <a:pt x="8069130" y="410793"/>
                </a:lnTo>
                <a:lnTo>
                  <a:pt x="0" y="4107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dirty="0"/>
          </a:p>
        </p:txBody>
      </p:sp>
      <p:sp>
        <p:nvSpPr>
          <p:cNvPr id="19" name="Freeform 19">
            <a:extLst>
              <a:ext uri="{C183D7F6-B498-43B3-948B-1728B52AA6E4}">
                <adec:decorative xmlns:adec="http://schemas.microsoft.com/office/drawing/2017/decorative" val="1"/>
              </a:ext>
            </a:extLst>
          </p:cNvPr>
          <p:cNvSpPr/>
          <p:nvPr/>
        </p:nvSpPr>
        <p:spPr>
          <a:xfrm rot="-10800000">
            <a:off x="775252" y="9480064"/>
            <a:ext cx="8069130" cy="410792"/>
          </a:xfrm>
          <a:custGeom>
            <a:avLst/>
            <a:gdLst/>
            <a:ahLst/>
            <a:cxnLst/>
            <a:rect l="l" t="t" r="r" b="b"/>
            <a:pathLst>
              <a:path w="8069130" h="410792">
                <a:moveTo>
                  <a:pt x="0" y="0"/>
                </a:moveTo>
                <a:lnTo>
                  <a:pt x="8069130" y="0"/>
                </a:lnTo>
                <a:lnTo>
                  <a:pt x="8069130" y="410792"/>
                </a:lnTo>
                <a:lnTo>
                  <a:pt x="0" y="4107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a:p>
        </p:txBody>
      </p:sp>
      <p:sp>
        <p:nvSpPr>
          <p:cNvPr id="20" name="Freeform 20" descr="שלט שעליו כתוב Finish!"/>
          <p:cNvSpPr/>
          <p:nvPr/>
        </p:nvSpPr>
        <p:spPr>
          <a:xfrm>
            <a:off x="15687517" y="8537471"/>
            <a:ext cx="2091777" cy="1338737"/>
          </a:xfrm>
          <a:custGeom>
            <a:avLst/>
            <a:gdLst/>
            <a:ahLst/>
            <a:cxnLst/>
            <a:rect l="l" t="t" r="r" b="b"/>
            <a:pathLst>
              <a:path w="2091777" h="1338737">
                <a:moveTo>
                  <a:pt x="0" y="0"/>
                </a:moveTo>
                <a:lnTo>
                  <a:pt x="2091776" y="0"/>
                </a:lnTo>
                <a:lnTo>
                  <a:pt x="2091776" y="1338737"/>
                </a:lnTo>
                <a:lnTo>
                  <a:pt x="0" y="13387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L"/>
          </a:p>
        </p:txBody>
      </p:sp>
      <p:pic>
        <p:nvPicPr>
          <p:cNvPr id="5122" name="Picture 2" descr="על המסך מופיע חלון: הגשה סופית - המתינו לבוחן&#10;שימו לב: לאחר לחיצה על &quot;הגשת השאלון&quot; השאלון יסתיים ולא תוכלו לחזור אליו.&#10;ברקע רואים את המסך הקודם, עם הכיתוב &quot;יש צורך להגיש את נסיון מענה זה&quot;&#10;מתחת מופיעים הכפתורים &quot;הגשת השאלון&quot; ו-&quot;ביטול&quot;">
            <a:extLst>
              <a:ext uri="{FF2B5EF4-FFF2-40B4-BE49-F238E27FC236}">
                <a16:creationId xmlns:a16="http://schemas.microsoft.com/office/drawing/2014/main" id="{AA18F1AC-F6F8-43D7-AF84-4059978E6A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252" y="4138904"/>
            <a:ext cx="7198295" cy="528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3"/>
          <p:cNvSpPr txBox="1"/>
          <p:nvPr/>
        </p:nvSpPr>
        <p:spPr>
          <a:xfrm>
            <a:off x="7355636" y="5127736"/>
            <a:ext cx="10706012" cy="2577466"/>
          </a:xfrm>
          <a:prstGeom prst="rect">
            <a:avLst/>
          </a:prstGeom>
        </p:spPr>
        <p:txBody>
          <a:bodyPr lIns="0" tIns="0" rIns="0" bIns="0" rtlCol="0" anchor="t">
            <a:spAutoFit/>
          </a:bodyPr>
          <a:lstStyle/>
          <a:p>
            <a:pPr algn="ctr" rtl="1">
              <a:lnSpc>
                <a:spcPts val="6899"/>
              </a:lnSpc>
            </a:pPr>
            <a:r>
              <a:rPr lang="he-IL" sz="4599" dirty="0">
                <a:solidFill>
                  <a:srgbClr val="ED0106"/>
                </a:solidFill>
                <a:latin typeface="Arimo"/>
                <a:ea typeface="Arimo"/>
                <a:cs typeface="Arimo"/>
                <a:sym typeface="Arimo"/>
                <a:rtl/>
              </a:rPr>
              <a:t>כשתגיעו למסך זה המתינו לבוחן!</a:t>
            </a:r>
          </a:p>
          <a:p>
            <a:pPr algn="ctr" rtl="1">
              <a:lnSpc>
                <a:spcPts val="6899"/>
              </a:lnSpc>
            </a:pPr>
            <a:r>
              <a:rPr lang="he-IL" sz="4599" dirty="0">
                <a:solidFill>
                  <a:srgbClr val="ED0106"/>
                </a:solidFill>
                <a:latin typeface="Arimo"/>
                <a:ea typeface="Arimo"/>
                <a:cs typeface="Arimo"/>
                <a:sym typeface="Arimo"/>
                <a:rtl/>
              </a:rPr>
              <a:t>אין ללחוץ בעצמכם על הכפתור הכחול "הגשת שאלון"!</a:t>
            </a:r>
          </a:p>
        </p:txBody>
      </p:sp>
      <p:sp>
        <p:nvSpPr>
          <p:cNvPr id="22" name="TextBox 22"/>
          <p:cNvSpPr txBox="1"/>
          <p:nvPr/>
        </p:nvSpPr>
        <p:spPr>
          <a:xfrm>
            <a:off x="7520648" y="2961678"/>
            <a:ext cx="9738652" cy="2101215"/>
          </a:xfrm>
          <a:prstGeom prst="rect">
            <a:avLst/>
          </a:prstGeom>
        </p:spPr>
        <p:txBody>
          <a:bodyPr lIns="0" tIns="0" rIns="0" bIns="0" rtlCol="0" anchor="t">
            <a:spAutoFit/>
          </a:bodyPr>
          <a:lstStyle/>
          <a:p>
            <a:pPr algn="r" rtl="1">
              <a:lnSpc>
                <a:spcPts val="5400"/>
              </a:lnSpc>
            </a:pPr>
            <a:r>
              <a:rPr lang="he-IL" sz="3600" dirty="0">
                <a:solidFill>
                  <a:srgbClr val="000000"/>
                </a:solidFill>
                <a:latin typeface="Arial"/>
                <a:ea typeface="Arial"/>
                <a:cs typeface="Arial"/>
                <a:sym typeface="Arial"/>
                <a:rtl/>
              </a:rPr>
              <a:t>לאחר לחיצה על כפתור "הגשת השאלון" תיפתח תיבת דיאלוג לסיום השאלון.</a:t>
            </a:r>
          </a:p>
          <a:p>
            <a:pPr algn="r" rtl="1">
              <a:lnSpc>
                <a:spcPts val="5400"/>
              </a:lnSpc>
            </a:pPr>
            <a:r>
              <a:rPr lang="he-IL" sz="3600" dirty="0">
                <a:solidFill>
                  <a:srgbClr val="000000"/>
                </a:solidFill>
                <a:latin typeface="Arial"/>
                <a:ea typeface="Arial"/>
                <a:cs typeface="Arial"/>
                <a:sym typeface="Arial"/>
                <a:rtl/>
              </a:rPr>
              <a:t>עם הופעת תיבה זו יש לקרוא לבוחן.</a:t>
            </a:r>
          </a:p>
        </p:txBody>
      </p:sp>
      <p:sp>
        <p:nvSpPr>
          <p:cNvPr id="21" name="TextBox 21"/>
          <p:cNvSpPr txBox="1"/>
          <p:nvPr/>
        </p:nvSpPr>
        <p:spPr>
          <a:xfrm>
            <a:off x="2151634" y="1373866"/>
            <a:ext cx="11766300"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סיום</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887980" y="365759"/>
            <a:ext cx="7633766" cy="8139291"/>
            <a:chOff x="0" y="0"/>
            <a:chExt cx="2313262" cy="2466452"/>
          </a:xfrm>
        </p:grpSpPr>
        <p:sp>
          <p:nvSpPr>
            <p:cNvPr id="3" name="Freeform 3"/>
            <p:cNvSpPr/>
            <p:nvPr/>
          </p:nvSpPr>
          <p:spPr>
            <a:xfrm>
              <a:off x="10160" y="16510"/>
              <a:ext cx="2290402" cy="2438512"/>
            </a:xfrm>
            <a:custGeom>
              <a:avLst/>
              <a:gdLst/>
              <a:ahLst/>
              <a:cxnLst/>
              <a:rect l="l" t="t" r="r" b="b"/>
              <a:pathLst>
                <a:path w="2290402" h="2438512">
                  <a:moveTo>
                    <a:pt x="2290402" y="2438512"/>
                  </a:moveTo>
                  <a:lnTo>
                    <a:pt x="0" y="2430892"/>
                  </a:lnTo>
                  <a:lnTo>
                    <a:pt x="0" y="858967"/>
                  </a:lnTo>
                  <a:lnTo>
                    <a:pt x="17780" y="19050"/>
                  </a:lnTo>
                  <a:lnTo>
                    <a:pt x="1139978" y="0"/>
                  </a:lnTo>
                  <a:lnTo>
                    <a:pt x="2271352" y="5080"/>
                  </a:lnTo>
                  <a:close/>
                </a:path>
              </a:pathLst>
            </a:custGeom>
            <a:solidFill>
              <a:srgbClr val="AEE259"/>
            </a:solidFill>
          </p:spPr>
          <p:txBody>
            <a:bodyPr/>
            <a:lstStyle/>
            <a:p>
              <a:endParaRPr lang="en-IL"/>
            </a:p>
          </p:txBody>
        </p:sp>
        <p:sp>
          <p:nvSpPr>
            <p:cNvPr id="4" name="Freeform 4"/>
            <p:cNvSpPr/>
            <p:nvPr/>
          </p:nvSpPr>
          <p:spPr>
            <a:xfrm>
              <a:off x="-3810" y="0"/>
              <a:ext cx="2319612" cy="2465182"/>
            </a:xfrm>
            <a:custGeom>
              <a:avLst/>
              <a:gdLst/>
              <a:ahLst/>
              <a:cxnLst/>
              <a:rect l="l" t="t" r="r" b="b"/>
              <a:pathLst>
                <a:path w="2319612" h="2465182">
                  <a:moveTo>
                    <a:pt x="2285322" y="21590"/>
                  </a:moveTo>
                  <a:cubicBezTo>
                    <a:pt x="2286592" y="34290"/>
                    <a:pt x="2286592" y="44450"/>
                    <a:pt x="2287862" y="54610"/>
                  </a:cubicBezTo>
                  <a:cubicBezTo>
                    <a:pt x="2290402" y="100535"/>
                    <a:pt x="2291672" y="152946"/>
                    <a:pt x="2294212" y="203486"/>
                  </a:cubicBezTo>
                  <a:cubicBezTo>
                    <a:pt x="2294212" y="276488"/>
                    <a:pt x="2306912" y="1715933"/>
                    <a:pt x="2313262" y="1788934"/>
                  </a:cubicBezTo>
                  <a:cubicBezTo>
                    <a:pt x="2319612" y="1899373"/>
                    <a:pt x="2315802" y="2011683"/>
                    <a:pt x="2315802" y="2122122"/>
                  </a:cubicBezTo>
                  <a:cubicBezTo>
                    <a:pt x="2315802" y="2219458"/>
                    <a:pt x="2317072" y="2309306"/>
                    <a:pt x="2318342" y="2404222"/>
                  </a:cubicBezTo>
                  <a:cubicBezTo>
                    <a:pt x="2318342" y="2425812"/>
                    <a:pt x="2318342" y="2439782"/>
                    <a:pt x="2318342" y="2463912"/>
                  </a:cubicBezTo>
                  <a:cubicBezTo>
                    <a:pt x="2295482" y="2463912"/>
                    <a:pt x="2275162" y="2465182"/>
                    <a:pt x="2252880" y="2463912"/>
                  </a:cubicBezTo>
                  <a:cubicBezTo>
                    <a:pt x="2139137" y="2458832"/>
                    <a:pt x="2023644" y="2465182"/>
                    <a:pt x="1909901" y="2460102"/>
                  </a:cubicBezTo>
                  <a:cubicBezTo>
                    <a:pt x="1841655" y="2456292"/>
                    <a:pt x="1775159" y="2458832"/>
                    <a:pt x="1706914" y="2456292"/>
                  </a:cubicBezTo>
                  <a:cubicBezTo>
                    <a:pt x="1675416" y="2455022"/>
                    <a:pt x="1643918" y="2453752"/>
                    <a:pt x="1612420" y="2452482"/>
                  </a:cubicBezTo>
                  <a:cubicBezTo>
                    <a:pt x="1593171" y="2452482"/>
                    <a:pt x="1575672" y="2453752"/>
                    <a:pt x="1556423" y="2453752"/>
                  </a:cubicBezTo>
                  <a:cubicBezTo>
                    <a:pt x="1507426" y="2452482"/>
                    <a:pt x="1372684" y="2453752"/>
                    <a:pt x="1323688" y="2452482"/>
                  </a:cubicBezTo>
                  <a:cubicBezTo>
                    <a:pt x="1288690" y="2451212"/>
                    <a:pt x="588733" y="2460102"/>
                    <a:pt x="553736" y="2458832"/>
                  </a:cubicBezTo>
                  <a:cubicBezTo>
                    <a:pt x="544986" y="2458832"/>
                    <a:pt x="534487" y="2460102"/>
                    <a:pt x="525737" y="2460102"/>
                  </a:cubicBezTo>
                  <a:cubicBezTo>
                    <a:pt x="504739" y="2460102"/>
                    <a:pt x="485490" y="2461372"/>
                    <a:pt x="464491" y="2461372"/>
                  </a:cubicBezTo>
                  <a:cubicBezTo>
                    <a:pt x="411994" y="2461372"/>
                    <a:pt x="361248" y="2460102"/>
                    <a:pt x="308751" y="2458832"/>
                  </a:cubicBezTo>
                  <a:cubicBezTo>
                    <a:pt x="277253" y="2457562"/>
                    <a:pt x="245755" y="2456292"/>
                    <a:pt x="216007" y="2455022"/>
                  </a:cubicBezTo>
                  <a:cubicBezTo>
                    <a:pt x="160010" y="2453752"/>
                    <a:pt x="104014"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0266" y="30480"/>
                    <a:pt x="88265" y="29210"/>
                  </a:cubicBezTo>
                  <a:cubicBezTo>
                    <a:pt x="135512" y="25400"/>
                    <a:pt x="182759" y="22860"/>
                    <a:pt x="231756" y="20320"/>
                  </a:cubicBezTo>
                  <a:cubicBezTo>
                    <a:pt x="265004" y="17780"/>
                    <a:pt x="298252" y="16510"/>
                    <a:pt x="329750" y="13970"/>
                  </a:cubicBezTo>
                  <a:cubicBezTo>
                    <a:pt x="361248" y="11430"/>
                    <a:pt x="394496" y="8890"/>
                    <a:pt x="425994" y="8890"/>
                  </a:cubicBezTo>
                  <a:cubicBezTo>
                    <a:pt x="460991" y="7620"/>
                    <a:pt x="495989" y="10160"/>
                    <a:pt x="530987" y="8890"/>
                  </a:cubicBezTo>
                  <a:cubicBezTo>
                    <a:pt x="574734" y="8890"/>
                    <a:pt x="1367435" y="6350"/>
                    <a:pt x="1411182" y="5080"/>
                  </a:cubicBezTo>
                  <a:cubicBezTo>
                    <a:pt x="1453180" y="3810"/>
                    <a:pt x="1495177" y="2540"/>
                    <a:pt x="1538924" y="2540"/>
                  </a:cubicBezTo>
                  <a:cubicBezTo>
                    <a:pt x="1610670" y="1270"/>
                    <a:pt x="1680665" y="0"/>
                    <a:pt x="1752411" y="0"/>
                  </a:cubicBezTo>
                  <a:cubicBezTo>
                    <a:pt x="1782159" y="0"/>
                    <a:pt x="1813657" y="2540"/>
                    <a:pt x="1843405" y="2540"/>
                  </a:cubicBezTo>
                  <a:cubicBezTo>
                    <a:pt x="1925650" y="3810"/>
                    <a:pt x="2009645" y="5080"/>
                    <a:pt x="2091890" y="7620"/>
                  </a:cubicBezTo>
                  <a:cubicBezTo>
                    <a:pt x="2135637" y="8890"/>
                    <a:pt x="2179384" y="12700"/>
                    <a:pt x="2223132" y="16510"/>
                  </a:cubicBezTo>
                  <a:cubicBezTo>
                    <a:pt x="2233631" y="16510"/>
                    <a:pt x="2244130" y="16510"/>
                    <a:pt x="2252880" y="16510"/>
                  </a:cubicBezTo>
                  <a:cubicBezTo>
                    <a:pt x="2266272" y="17780"/>
                    <a:pt x="2275162" y="20320"/>
                    <a:pt x="2285322" y="21590"/>
                  </a:cubicBezTo>
                  <a:close/>
                  <a:moveTo>
                    <a:pt x="2295482" y="2447402"/>
                  </a:moveTo>
                  <a:cubicBezTo>
                    <a:pt x="2296752" y="2430892"/>
                    <a:pt x="2298022" y="2418192"/>
                    <a:pt x="2298022" y="2405492"/>
                  </a:cubicBezTo>
                  <a:cubicBezTo>
                    <a:pt x="2296752" y="2299947"/>
                    <a:pt x="2295482" y="2200739"/>
                    <a:pt x="2295482" y="2094044"/>
                  </a:cubicBezTo>
                  <a:cubicBezTo>
                    <a:pt x="2295482" y="2045377"/>
                    <a:pt x="2298022" y="1996709"/>
                    <a:pt x="2296752" y="1948041"/>
                  </a:cubicBezTo>
                  <a:cubicBezTo>
                    <a:pt x="2296752" y="1903117"/>
                    <a:pt x="2295482" y="1856321"/>
                    <a:pt x="2294212" y="1811396"/>
                  </a:cubicBezTo>
                  <a:cubicBezTo>
                    <a:pt x="2289132" y="1742138"/>
                    <a:pt x="2277702" y="308309"/>
                    <a:pt x="2277702" y="239051"/>
                  </a:cubicBezTo>
                  <a:cubicBezTo>
                    <a:pt x="2275162" y="181024"/>
                    <a:pt x="2272622" y="121125"/>
                    <a:pt x="2270082" y="63500"/>
                  </a:cubicBezTo>
                  <a:cubicBezTo>
                    <a:pt x="2268812" y="44450"/>
                    <a:pt x="2267542" y="43180"/>
                    <a:pt x="2247630" y="41910"/>
                  </a:cubicBezTo>
                  <a:cubicBezTo>
                    <a:pt x="2242380" y="41910"/>
                    <a:pt x="2238881" y="41910"/>
                    <a:pt x="2233631" y="40640"/>
                  </a:cubicBezTo>
                  <a:cubicBezTo>
                    <a:pt x="2189884" y="36830"/>
                    <a:pt x="2144386" y="31750"/>
                    <a:pt x="2100639" y="30480"/>
                  </a:cubicBezTo>
                  <a:cubicBezTo>
                    <a:pt x="1993896" y="26670"/>
                    <a:pt x="1885403" y="25400"/>
                    <a:pt x="1778659" y="22860"/>
                  </a:cubicBezTo>
                  <a:cubicBezTo>
                    <a:pt x="1762910" y="22860"/>
                    <a:pt x="1745411" y="22860"/>
                    <a:pt x="1729662" y="22860"/>
                  </a:cubicBezTo>
                  <a:cubicBezTo>
                    <a:pt x="1703414" y="22860"/>
                    <a:pt x="1677166" y="22860"/>
                    <a:pt x="1652667" y="22860"/>
                  </a:cubicBezTo>
                  <a:cubicBezTo>
                    <a:pt x="1596671" y="22860"/>
                    <a:pt x="1540674" y="22860"/>
                    <a:pt x="1486427" y="24130"/>
                  </a:cubicBezTo>
                  <a:cubicBezTo>
                    <a:pt x="1439180" y="25400"/>
                    <a:pt x="642980" y="29210"/>
                    <a:pt x="595733" y="29210"/>
                  </a:cubicBezTo>
                  <a:cubicBezTo>
                    <a:pt x="518738" y="29210"/>
                    <a:pt x="441743" y="26670"/>
                    <a:pt x="364747" y="33020"/>
                  </a:cubicBezTo>
                  <a:cubicBezTo>
                    <a:pt x="324500" y="36830"/>
                    <a:pt x="286002" y="36830"/>
                    <a:pt x="247505" y="38100"/>
                  </a:cubicBezTo>
                  <a:cubicBezTo>
                    <a:pt x="181009" y="41910"/>
                    <a:pt x="1145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63766" y="2429622"/>
                    <a:pt x="88265" y="2430892"/>
                    <a:pt x="111013" y="2430892"/>
                  </a:cubicBezTo>
                  <a:cubicBezTo>
                    <a:pt x="144261" y="2430892"/>
                    <a:pt x="179259" y="2428352"/>
                    <a:pt x="212507" y="2430892"/>
                  </a:cubicBezTo>
                  <a:cubicBezTo>
                    <a:pt x="266754" y="2434702"/>
                    <a:pt x="321000" y="2437242"/>
                    <a:pt x="375247" y="2435972"/>
                  </a:cubicBezTo>
                  <a:cubicBezTo>
                    <a:pt x="410245" y="2434702"/>
                    <a:pt x="443493" y="2437242"/>
                    <a:pt x="478490" y="2437242"/>
                  </a:cubicBezTo>
                  <a:cubicBezTo>
                    <a:pt x="529237" y="2437242"/>
                    <a:pt x="579984" y="2435972"/>
                    <a:pt x="630731" y="2437242"/>
                  </a:cubicBezTo>
                  <a:cubicBezTo>
                    <a:pt x="705976" y="2438512"/>
                    <a:pt x="1531925" y="2428352"/>
                    <a:pt x="1608920" y="2430892"/>
                  </a:cubicBezTo>
                  <a:cubicBezTo>
                    <a:pt x="1642168" y="2432162"/>
                    <a:pt x="1675416" y="2433432"/>
                    <a:pt x="1706914" y="2433432"/>
                  </a:cubicBezTo>
                  <a:cubicBezTo>
                    <a:pt x="1764660" y="2435972"/>
                    <a:pt x="1820657" y="2432162"/>
                    <a:pt x="1878403" y="2435972"/>
                  </a:cubicBezTo>
                  <a:cubicBezTo>
                    <a:pt x="1925650" y="2438512"/>
                    <a:pt x="1972897" y="2438512"/>
                    <a:pt x="2020144" y="2441052"/>
                  </a:cubicBezTo>
                  <a:cubicBezTo>
                    <a:pt x="2090140" y="2444862"/>
                    <a:pt x="2160135" y="2447402"/>
                    <a:pt x="2230131" y="2448672"/>
                  </a:cubicBezTo>
                  <a:cubicBezTo>
                    <a:pt x="2256379" y="2448672"/>
                    <a:pt x="2275162" y="2447402"/>
                    <a:pt x="2295482" y="2447402"/>
                  </a:cubicBezTo>
                  <a:close/>
                </a:path>
              </a:pathLst>
            </a:custGeom>
            <a:solidFill>
              <a:srgbClr val="AEE259"/>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9144000" y="353872"/>
            <a:ext cx="8588172" cy="8380688"/>
            <a:chOff x="0" y="0"/>
            <a:chExt cx="11450896" cy="11174251"/>
          </a:xfrm>
        </p:grpSpPr>
        <p:sp>
          <p:nvSpPr>
            <p:cNvPr id="6" name="Freeform 6">
              <a:extLst>
                <a:ext uri="{C183D7F6-B498-43B3-948B-1728B52AA6E4}">
                  <adec:decorative xmlns:adec="http://schemas.microsoft.com/office/drawing/2017/decorative" val="1"/>
                </a:ext>
              </a:extLst>
            </p:cNvPr>
            <p:cNvSpPr/>
            <p:nvPr/>
          </p:nvSpPr>
          <p:spPr>
            <a:xfrm>
              <a:off x="749698" y="73120"/>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3577531" y="4766733"/>
              <a:ext cx="7809064" cy="6214037"/>
            </a:xfrm>
            <a:custGeom>
              <a:avLst/>
              <a:gdLst/>
              <a:ahLst/>
              <a:cxnLst/>
              <a:rect l="l" t="t" r="r" b="b"/>
              <a:pathLst>
                <a:path w="7809064" h="6214037">
                  <a:moveTo>
                    <a:pt x="0" y="0"/>
                  </a:moveTo>
                  <a:lnTo>
                    <a:pt x="7809063" y="0"/>
                  </a:lnTo>
                  <a:lnTo>
                    <a:pt x="7809063" y="6214037"/>
                  </a:lnTo>
                  <a:lnTo>
                    <a:pt x="0" y="6214037"/>
                  </a:lnTo>
                  <a:lnTo>
                    <a:pt x="0" y="0"/>
                  </a:lnTo>
                  <a:close/>
                </a:path>
              </a:pathLst>
            </a:custGeom>
            <a:blipFill>
              <a:blip r:embed="rId2">
                <a:extLst>
                  <a:ext uri="{96DAC541-7B7A-43D3-8B79-37D633B846F1}">
                    <asvg:svgBlip xmlns:asvg="http://schemas.microsoft.com/office/drawing/2016/SVG/main" r:embed="rId3"/>
                  </a:ext>
                </a:extLst>
              </a:blip>
              <a:stretch>
                <a:fillRect l="-9081" t="-5925"/>
              </a:stretch>
            </a:blipFill>
          </p:spPr>
          <p:txBody>
            <a:bodyPr/>
            <a:lstStyle/>
            <a:p>
              <a:endParaRPr lang="en-IL"/>
            </a:p>
          </p:txBody>
        </p:sp>
        <p:sp>
          <p:nvSpPr>
            <p:cNvPr id="8" name="Freeform 8">
              <a:extLst>
                <a:ext uri="{C183D7F6-B498-43B3-948B-1728B52AA6E4}">
                  <adec:decorative xmlns:adec="http://schemas.microsoft.com/office/drawing/2017/decorative" val="1"/>
                </a:ext>
              </a:extLst>
            </p:cNvPr>
            <p:cNvSpPr/>
            <p:nvPr/>
          </p:nvSpPr>
          <p:spPr>
            <a:xfrm>
              <a:off x="8491337" y="0"/>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2">
                <a:extLst>
                  <a:ext uri="{96DAC541-7B7A-43D3-8B79-37D633B846F1}">
                    <asvg:svgBlip xmlns:asvg="http://schemas.microsoft.com/office/drawing/2016/SVG/main" r:embed="rId3"/>
                  </a:ext>
                </a:extLst>
              </a:blip>
              <a:stretch>
                <a:fillRect l="-187821" b="-27734"/>
              </a:stretch>
            </a:blipFill>
          </p:spPr>
          <p:txBody>
            <a:bodyPr/>
            <a:lstStyle/>
            <a:p>
              <a:endParaRPr lang="en-IL"/>
            </a:p>
          </p:txBody>
        </p:sp>
        <p:sp>
          <p:nvSpPr>
            <p:cNvPr id="9" name="Freeform 9">
              <a:extLst>
                <a:ext uri="{C183D7F6-B498-43B3-948B-1728B52AA6E4}">
                  <adec:decorative xmlns:adec="http://schemas.microsoft.com/office/drawing/2017/decorative" val="1"/>
                </a:ext>
              </a:extLst>
            </p:cNvPr>
            <p:cNvSpPr/>
            <p:nvPr/>
          </p:nvSpPr>
          <p:spPr>
            <a:xfrm>
              <a:off x="698898" y="5909736"/>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sp>
          <p:nvSpPr>
            <p:cNvPr id="10" name="Freeform 10">
              <a:extLst>
                <a:ext uri="{C183D7F6-B498-43B3-948B-1728B52AA6E4}">
                  <adec:decorative xmlns:adec="http://schemas.microsoft.com/office/drawing/2017/decorative" val="1"/>
                </a:ext>
              </a:extLst>
            </p:cNvPr>
            <p:cNvSpPr/>
            <p:nvPr/>
          </p:nvSpPr>
          <p:spPr>
            <a:xfrm rot="5400000">
              <a:off x="-206407" y="884789"/>
              <a:ext cx="2112017" cy="717278"/>
            </a:xfrm>
            <a:custGeom>
              <a:avLst/>
              <a:gdLst/>
              <a:ahLst/>
              <a:cxnLst/>
              <a:rect l="l" t="t" r="r" b="b"/>
              <a:pathLst>
                <a:path w="2112017" h="717278">
                  <a:moveTo>
                    <a:pt x="0" y="0"/>
                  </a:moveTo>
                  <a:lnTo>
                    <a:pt x="2112016" y="0"/>
                  </a:lnTo>
                  <a:lnTo>
                    <a:pt x="2112016" y="717279"/>
                  </a:lnTo>
                  <a:lnTo>
                    <a:pt x="0" y="717279"/>
                  </a:lnTo>
                  <a:lnTo>
                    <a:pt x="0" y="0"/>
                  </a:lnTo>
                  <a:close/>
                </a:path>
              </a:pathLst>
            </a:custGeom>
            <a:blipFill>
              <a:blip r:embed="rId4">
                <a:extLst>
                  <a:ext uri="{96DAC541-7B7A-43D3-8B79-37D633B846F1}">
                    <asvg:svgBlip xmlns:asvg="http://schemas.microsoft.com/office/drawing/2016/SVG/main" r:embed="rId5"/>
                  </a:ext>
                </a:extLst>
              </a:blip>
              <a:stretch>
                <a:fillRect r="-102638"/>
              </a:stretch>
            </a:blipFill>
          </p:spPr>
          <p:txBody>
            <a:bodyPr/>
            <a:lstStyle/>
            <a:p>
              <a:endParaRPr lang="en-IL"/>
            </a:p>
          </p:txBody>
        </p:sp>
        <p:sp>
          <p:nvSpPr>
            <p:cNvPr id="11" name="Freeform 11">
              <a:extLst>
                <a:ext uri="{C183D7F6-B498-43B3-948B-1728B52AA6E4}">
                  <adec:decorative xmlns:adec="http://schemas.microsoft.com/office/drawing/2017/decorative" val="1"/>
                </a:ext>
              </a:extLst>
            </p:cNvPr>
            <p:cNvSpPr/>
            <p:nvPr/>
          </p:nvSpPr>
          <p:spPr>
            <a:xfrm>
              <a:off x="1802342" y="10469525"/>
              <a:ext cx="3203297" cy="704725"/>
            </a:xfrm>
            <a:custGeom>
              <a:avLst/>
              <a:gdLst/>
              <a:ahLst/>
              <a:cxnLst/>
              <a:rect l="l" t="t" r="r" b="b"/>
              <a:pathLst>
                <a:path w="3203297" h="704725">
                  <a:moveTo>
                    <a:pt x="0" y="0"/>
                  </a:moveTo>
                  <a:lnTo>
                    <a:pt x="3203296" y="0"/>
                  </a:lnTo>
                  <a:lnTo>
                    <a:pt x="3203296" y="704726"/>
                  </a:lnTo>
                  <a:lnTo>
                    <a:pt x="0" y="7047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a:p>
          </p:txBody>
        </p:sp>
        <p:sp>
          <p:nvSpPr>
            <p:cNvPr id="12" name="Freeform 12">
              <a:extLst>
                <a:ext uri="{C183D7F6-B498-43B3-948B-1728B52AA6E4}">
                  <adec:decorative xmlns:adec="http://schemas.microsoft.com/office/drawing/2017/decorative" val="1"/>
                </a:ext>
              </a:extLst>
            </p:cNvPr>
            <p:cNvSpPr/>
            <p:nvPr/>
          </p:nvSpPr>
          <p:spPr>
            <a:xfrm rot="-5027725">
              <a:off x="21395" y="10448672"/>
              <a:ext cx="685126" cy="657721"/>
            </a:xfrm>
            <a:custGeom>
              <a:avLst/>
              <a:gdLst/>
              <a:ahLst/>
              <a:cxnLst/>
              <a:rect l="l" t="t" r="r" b="b"/>
              <a:pathLst>
                <a:path w="685126" h="657721">
                  <a:moveTo>
                    <a:pt x="0" y="0"/>
                  </a:moveTo>
                  <a:lnTo>
                    <a:pt x="685125" y="0"/>
                  </a:lnTo>
                  <a:lnTo>
                    <a:pt x="685125" y="657720"/>
                  </a:lnTo>
                  <a:lnTo>
                    <a:pt x="0" y="6577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L"/>
            </a:p>
          </p:txBody>
        </p:sp>
      </p:grpSp>
      <p:sp>
        <p:nvSpPr>
          <p:cNvPr id="14" name="Freeform 14" descr="לוגו מאל&quot;ו - מרכז ארצי לבחינות ולהערכה"/>
          <p:cNvSpPr/>
          <p:nvPr/>
        </p:nvSpPr>
        <p:spPr>
          <a:xfrm>
            <a:off x="741752" y="5944322"/>
            <a:ext cx="7133685" cy="3931197"/>
          </a:xfrm>
          <a:custGeom>
            <a:avLst/>
            <a:gdLst/>
            <a:ahLst/>
            <a:cxnLst/>
            <a:rect l="l" t="t" r="r" b="b"/>
            <a:pathLst>
              <a:path w="7133685" h="3931197">
                <a:moveTo>
                  <a:pt x="0" y="0"/>
                </a:moveTo>
                <a:lnTo>
                  <a:pt x="7133684" y="0"/>
                </a:lnTo>
                <a:lnTo>
                  <a:pt x="7133684" y="3931197"/>
                </a:lnTo>
                <a:lnTo>
                  <a:pt x="0" y="3931197"/>
                </a:lnTo>
                <a:lnTo>
                  <a:pt x="0" y="0"/>
                </a:lnTo>
                <a:close/>
              </a:path>
            </a:pathLst>
          </a:custGeom>
          <a:blipFill>
            <a:blip r:embed="rId10"/>
            <a:stretch>
              <a:fillRect l="-37066" t="-9039" r="-16129" b="-58419"/>
            </a:stretch>
          </a:blipFill>
        </p:spPr>
        <p:txBody>
          <a:bodyPr/>
          <a:lstStyle/>
          <a:p>
            <a:endParaRPr lang="en-IL"/>
          </a:p>
        </p:txBody>
      </p:sp>
      <p:sp>
        <p:nvSpPr>
          <p:cNvPr id="13" name="TextBox 13"/>
          <p:cNvSpPr txBox="1"/>
          <p:nvPr/>
        </p:nvSpPr>
        <p:spPr>
          <a:xfrm>
            <a:off x="9714717" y="2639216"/>
            <a:ext cx="8017454" cy="1905000"/>
          </a:xfrm>
          <a:prstGeom prst="rect">
            <a:avLst/>
          </a:prstGeom>
        </p:spPr>
        <p:txBody>
          <a:bodyPr lIns="0" tIns="0" rIns="0" bIns="0" rtlCol="0" anchor="t">
            <a:spAutoFit/>
          </a:bodyPr>
          <a:lstStyle/>
          <a:p>
            <a:pPr marL="0" lvl="0" indent="0" algn="ctr" rtl="1">
              <a:lnSpc>
                <a:spcPts val="15065"/>
              </a:lnSpc>
              <a:spcBef>
                <a:spcPct val="0"/>
              </a:spcBef>
            </a:pPr>
            <a:r>
              <a:rPr lang="he-IL" sz="12554" b="1">
                <a:solidFill>
                  <a:srgbClr val="2B3547"/>
                </a:solidFill>
                <a:latin typeface="Amatic SC Bold"/>
                <a:ea typeface="Amatic SC Bold"/>
                <a:cs typeface="Amatic SC Bold"/>
                <a:sym typeface="Amatic SC Bold"/>
                <a:rtl/>
              </a:rPr>
              <a:t>בהצלחה</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07450"/>
            <a:ext cx="18037442" cy="9596288"/>
            <a:chOff x="0" y="0"/>
            <a:chExt cx="24049922" cy="12795051"/>
          </a:xfrm>
        </p:grpSpPr>
        <p:sp>
          <p:nvSpPr>
            <p:cNvPr id="3" name="Freeform 3">
              <a:extLst>
                <a:ext uri="{C183D7F6-B498-43B3-948B-1728B52AA6E4}">
                  <adec:decorative xmlns:adec="http://schemas.microsoft.com/office/drawing/2017/decorative" val="1"/>
                </a:ext>
              </a:extLst>
            </p:cNvPr>
            <p:cNvSpPr/>
            <p:nvPr/>
          </p:nvSpPr>
          <p:spPr>
            <a:xfrm>
              <a:off x="340429" y="7246033"/>
              <a:ext cx="8777962" cy="5131747"/>
            </a:xfrm>
            <a:custGeom>
              <a:avLst/>
              <a:gdLst/>
              <a:ahLst/>
              <a:cxnLst/>
              <a:rect l="l" t="t" r="r" b="b"/>
              <a:pathLst>
                <a:path w="8777962" h="5131747">
                  <a:moveTo>
                    <a:pt x="0" y="0"/>
                  </a:moveTo>
                  <a:lnTo>
                    <a:pt x="8777963" y="0"/>
                  </a:lnTo>
                  <a:lnTo>
                    <a:pt x="8777963" y="5131747"/>
                  </a:lnTo>
                  <a:lnTo>
                    <a:pt x="0" y="5131747"/>
                  </a:lnTo>
                  <a:lnTo>
                    <a:pt x="0" y="0"/>
                  </a:lnTo>
                  <a:close/>
                </a:path>
              </a:pathLst>
            </a:custGeom>
            <a:blipFill>
              <a:blip r:embed="rId2">
                <a:extLst>
                  <a:ext uri="{96DAC541-7B7A-43D3-8B79-37D633B846F1}">
                    <asvg:svgBlip xmlns:asvg="http://schemas.microsoft.com/office/drawing/2016/SVG/main" r:embed="rId3"/>
                  </a:ext>
                </a:extLst>
              </a:blip>
              <a:stretch>
                <a:fillRect t="-42938" r="-8141"/>
              </a:stretch>
            </a:blipFill>
          </p:spPr>
          <p:txBody>
            <a:bodyPr/>
            <a:lstStyle/>
            <a:p>
              <a:endParaRPr lang="en-IL"/>
            </a:p>
          </p:txBody>
        </p:sp>
        <p:grpSp>
          <p:nvGrpSpPr>
            <p:cNvPr id="4" name="Group 4"/>
            <p:cNvGrpSpPr/>
            <p:nvPr/>
          </p:nvGrpSpPr>
          <p:grpSpPr>
            <a:xfrm>
              <a:off x="7603229" y="12098176"/>
              <a:ext cx="8808336" cy="696875"/>
              <a:chOff x="0" y="0"/>
              <a:chExt cx="6420999" cy="508000"/>
            </a:xfrm>
          </p:grpSpPr>
          <p:sp>
            <p:nvSpPr>
              <p:cNvPr id="5" name="Freeform 5"/>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en-IL"/>
              </a:p>
            </p:txBody>
          </p:sp>
        </p:grpSp>
        <p:sp>
          <p:nvSpPr>
            <p:cNvPr id="6" name="Freeform 6">
              <a:extLst>
                <a:ext uri="{C183D7F6-B498-43B3-948B-1728B52AA6E4}">
                  <adec:decorative xmlns:adec="http://schemas.microsoft.com/office/drawing/2017/decorative" val="1"/>
                </a:ext>
              </a:extLst>
            </p:cNvPr>
            <p:cNvSpPr/>
            <p:nvPr/>
          </p:nvSpPr>
          <p:spPr>
            <a:xfrm>
              <a:off x="20259447" y="454278"/>
              <a:ext cx="3298108" cy="5751309"/>
            </a:xfrm>
            <a:custGeom>
              <a:avLst/>
              <a:gdLst/>
              <a:ahLst/>
              <a:cxnLst/>
              <a:rect l="l" t="t" r="r" b="b"/>
              <a:pathLst>
                <a:path w="3298108" h="5751309">
                  <a:moveTo>
                    <a:pt x="0" y="0"/>
                  </a:moveTo>
                  <a:lnTo>
                    <a:pt x="3298108" y="0"/>
                  </a:lnTo>
                  <a:lnTo>
                    <a:pt x="3298108" y="5751309"/>
                  </a:lnTo>
                  <a:lnTo>
                    <a:pt x="0" y="5751309"/>
                  </a:lnTo>
                  <a:lnTo>
                    <a:pt x="0" y="0"/>
                  </a:lnTo>
                  <a:close/>
                </a:path>
              </a:pathLst>
            </a:custGeom>
            <a:blipFill>
              <a:blip r:embed="rId2">
                <a:extLst>
                  <a:ext uri="{96DAC541-7B7A-43D3-8B79-37D633B846F1}">
                    <asvg:svgBlip xmlns:asvg="http://schemas.microsoft.com/office/drawing/2016/SVG/main" r:embed="rId3"/>
                  </a:ext>
                </a:extLst>
              </a:blip>
              <a:stretch>
                <a:fillRect l="-187821" b="-27540"/>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flipV="1">
              <a:off x="5395456" y="151418"/>
              <a:ext cx="3437000" cy="693910"/>
            </a:xfrm>
            <a:custGeom>
              <a:avLst/>
              <a:gdLst/>
              <a:ahLst/>
              <a:cxnLst/>
              <a:rect l="l" t="t" r="r" b="b"/>
              <a:pathLst>
                <a:path w="3437000" h="693910">
                  <a:moveTo>
                    <a:pt x="0" y="693909"/>
                  </a:moveTo>
                  <a:lnTo>
                    <a:pt x="3437000" y="693909"/>
                  </a:lnTo>
                  <a:lnTo>
                    <a:pt x="3437000" y="0"/>
                  </a:lnTo>
                  <a:lnTo>
                    <a:pt x="0" y="0"/>
                  </a:lnTo>
                  <a:lnTo>
                    <a:pt x="0" y="693909"/>
                  </a:lnTo>
                  <a:close/>
                </a:path>
              </a:pathLst>
            </a:custGeom>
            <a:blipFill>
              <a:blip r:embed="rId4">
                <a:extLst>
                  <a:ext uri="{96DAC541-7B7A-43D3-8B79-37D633B846F1}">
                    <asvg:svgBlip xmlns:asvg="http://schemas.microsoft.com/office/drawing/2016/SVG/main" r:embed="rId5"/>
                  </a:ext>
                </a:extLst>
              </a:blip>
              <a:stretch>
                <a:fillRect r="-24386"/>
              </a:stretch>
            </a:blipFill>
          </p:spPr>
          <p:txBody>
            <a:bodyPr/>
            <a:lstStyle/>
            <a:p>
              <a:endParaRPr lang="en-IL"/>
            </a:p>
          </p:txBody>
        </p:sp>
        <p:grpSp>
          <p:nvGrpSpPr>
            <p:cNvPr id="8" name="Group 8"/>
            <p:cNvGrpSpPr/>
            <p:nvPr/>
          </p:nvGrpSpPr>
          <p:grpSpPr>
            <a:xfrm>
              <a:off x="7140294" y="164088"/>
              <a:ext cx="13776738" cy="696875"/>
              <a:chOff x="0" y="0"/>
              <a:chExt cx="10042808" cy="508000"/>
            </a:xfrm>
          </p:grpSpPr>
          <p:sp>
            <p:nvSpPr>
              <p:cNvPr id="9" name="Freeform 9"/>
              <p:cNvSpPr/>
              <p:nvPr/>
            </p:nvSpPr>
            <p:spPr>
              <a:xfrm>
                <a:off x="0" y="215900"/>
                <a:ext cx="10042808" cy="76200"/>
              </a:xfrm>
              <a:custGeom>
                <a:avLst/>
                <a:gdLst/>
                <a:ahLst/>
                <a:cxnLst/>
                <a:rect l="l" t="t" r="r" b="b"/>
                <a:pathLst>
                  <a:path w="10042808" h="76200">
                    <a:moveTo>
                      <a:pt x="0" y="0"/>
                    </a:moveTo>
                    <a:lnTo>
                      <a:pt x="10042808" y="0"/>
                    </a:lnTo>
                    <a:lnTo>
                      <a:pt x="10042808" y="76200"/>
                    </a:lnTo>
                    <a:lnTo>
                      <a:pt x="0" y="76200"/>
                    </a:lnTo>
                    <a:close/>
                  </a:path>
                </a:pathLst>
              </a:custGeom>
              <a:solidFill>
                <a:srgbClr val="2B3547"/>
              </a:solidFill>
            </p:spPr>
            <p:txBody>
              <a:bodyPr/>
              <a:lstStyle/>
              <a:p>
                <a:endParaRPr lang="en-IL"/>
              </a:p>
            </p:txBody>
          </p:sp>
        </p:grpSp>
        <p:sp>
          <p:nvSpPr>
            <p:cNvPr id="10" name="Freeform 10">
              <a:extLst>
                <a:ext uri="{C183D7F6-B498-43B3-948B-1728B52AA6E4}">
                  <adec:decorative xmlns:adec="http://schemas.microsoft.com/office/drawing/2017/decorative" val="1"/>
                </a:ext>
              </a:extLst>
            </p:cNvPr>
            <p:cNvSpPr/>
            <p:nvPr/>
          </p:nvSpPr>
          <p:spPr>
            <a:xfrm>
              <a:off x="0" y="6435445"/>
              <a:ext cx="881352" cy="881352"/>
            </a:xfrm>
            <a:custGeom>
              <a:avLst/>
              <a:gdLst/>
              <a:ahLst/>
              <a:cxnLst/>
              <a:rect l="l" t="t" r="r" b="b"/>
              <a:pathLst>
                <a:path w="881352" h="881352">
                  <a:moveTo>
                    <a:pt x="0" y="0"/>
                  </a:moveTo>
                  <a:lnTo>
                    <a:pt x="881352" y="0"/>
                  </a:lnTo>
                  <a:lnTo>
                    <a:pt x="881352" y="881352"/>
                  </a:lnTo>
                  <a:lnTo>
                    <a:pt x="0" y="881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a:p>
          </p:txBody>
        </p:sp>
        <p:sp>
          <p:nvSpPr>
            <p:cNvPr id="11" name="Freeform 11">
              <a:extLst>
                <a:ext uri="{C183D7F6-B498-43B3-948B-1728B52AA6E4}">
                  <adec:decorative xmlns:adec="http://schemas.microsoft.com/office/drawing/2017/decorative" val="1"/>
                </a:ext>
              </a:extLst>
            </p:cNvPr>
            <p:cNvSpPr/>
            <p:nvPr/>
          </p:nvSpPr>
          <p:spPr>
            <a:xfrm>
              <a:off x="12597336" y="196994"/>
              <a:ext cx="4247282" cy="533475"/>
            </a:xfrm>
            <a:custGeom>
              <a:avLst/>
              <a:gdLst/>
              <a:ahLst/>
              <a:cxnLst/>
              <a:rect l="l" t="t" r="r" b="b"/>
              <a:pathLst>
                <a:path w="4247282" h="533475">
                  <a:moveTo>
                    <a:pt x="0" y="0"/>
                  </a:moveTo>
                  <a:lnTo>
                    <a:pt x="4247282" y="0"/>
                  </a:lnTo>
                  <a:lnTo>
                    <a:pt x="4247282" y="533475"/>
                  </a:lnTo>
                  <a:lnTo>
                    <a:pt x="0" y="5334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L"/>
            </a:p>
          </p:txBody>
        </p:sp>
        <p:sp>
          <p:nvSpPr>
            <p:cNvPr id="12" name="Freeform 12">
              <a:extLst>
                <a:ext uri="{C183D7F6-B498-43B3-948B-1728B52AA6E4}">
                  <adec:decorative xmlns:adec="http://schemas.microsoft.com/office/drawing/2017/decorative" val="1"/>
                </a:ext>
              </a:extLst>
            </p:cNvPr>
            <p:cNvSpPr/>
            <p:nvPr/>
          </p:nvSpPr>
          <p:spPr>
            <a:xfrm rot="5400000">
              <a:off x="23301694" y="15270"/>
              <a:ext cx="763498" cy="732958"/>
            </a:xfrm>
            <a:custGeom>
              <a:avLst/>
              <a:gdLst/>
              <a:ahLst/>
              <a:cxnLst/>
              <a:rect l="l" t="t" r="r" b="b"/>
              <a:pathLst>
                <a:path w="763498" h="732958">
                  <a:moveTo>
                    <a:pt x="0" y="0"/>
                  </a:moveTo>
                  <a:lnTo>
                    <a:pt x="763498" y="0"/>
                  </a:lnTo>
                  <a:lnTo>
                    <a:pt x="763498" y="732958"/>
                  </a:lnTo>
                  <a:lnTo>
                    <a:pt x="0" y="7329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L"/>
            </a:p>
          </p:txBody>
        </p:sp>
      </p:grpSp>
      <p:sp>
        <p:nvSpPr>
          <p:cNvPr id="13" name="Freeform 13">
            <a:extLst>
              <a:ext uri="{C183D7F6-B498-43B3-948B-1728B52AA6E4}">
                <adec:decorative xmlns:adec="http://schemas.microsoft.com/office/drawing/2017/decorative" val="1"/>
              </a:ext>
            </a:extLst>
          </p:cNvPr>
          <p:cNvSpPr/>
          <p:nvPr/>
        </p:nvSpPr>
        <p:spPr>
          <a:xfrm>
            <a:off x="16112906" y="5207820"/>
            <a:ext cx="838311" cy="489364"/>
          </a:xfrm>
          <a:custGeom>
            <a:avLst/>
            <a:gdLst/>
            <a:ahLst/>
            <a:cxnLst/>
            <a:rect l="l" t="t" r="r" b="b"/>
            <a:pathLst>
              <a:path w="838311" h="489364">
                <a:moveTo>
                  <a:pt x="0" y="0"/>
                </a:moveTo>
                <a:lnTo>
                  <a:pt x="838312" y="0"/>
                </a:lnTo>
                <a:lnTo>
                  <a:pt x="838312" y="489364"/>
                </a:lnTo>
                <a:lnTo>
                  <a:pt x="0" y="4893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IL"/>
          </a:p>
        </p:txBody>
      </p:sp>
      <p:sp>
        <p:nvSpPr>
          <p:cNvPr id="19" name="Freeform 19">
            <a:extLst>
              <a:ext uri="{C183D7F6-B498-43B3-948B-1728B52AA6E4}">
                <adec:decorative xmlns:adec="http://schemas.microsoft.com/office/drawing/2017/decorative" val="1"/>
              </a:ext>
            </a:extLst>
          </p:cNvPr>
          <p:cNvSpPr/>
          <p:nvPr/>
        </p:nvSpPr>
        <p:spPr>
          <a:xfrm>
            <a:off x="16139409" y="2571454"/>
            <a:ext cx="838311" cy="489364"/>
          </a:xfrm>
          <a:custGeom>
            <a:avLst/>
            <a:gdLst/>
            <a:ahLst/>
            <a:cxnLst/>
            <a:rect l="l" t="t" r="r" b="b"/>
            <a:pathLst>
              <a:path w="838311" h="489364">
                <a:moveTo>
                  <a:pt x="0" y="0"/>
                </a:moveTo>
                <a:lnTo>
                  <a:pt x="838312" y="0"/>
                </a:lnTo>
                <a:lnTo>
                  <a:pt x="838312" y="489364"/>
                </a:lnTo>
                <a:lnTo>
                  <a:pt x="0" y="4893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IL"/>
          </a:p>
        </p:txBody>
      </p:sp>
      <p:sp>
        <p:nvSpPr>
          <p:cNvPr id="20" name="Freeform 20">
            <a:extLst>
              <a:ext uri="{C183D7F6-B498-43B3-948B-1728B52AA6E4}">
                <adec:decorative xmlns:adec="http://schemas.microsoft.com/office/drawing/2017/decorative" val="1"/>
              </a:ext>
            </a:extLst>
          </p:cNvPr>
          <p:cNvSpPr/>
          <p:nvPr/>
        </p:nvSpPr>
        <p:spPr>
          <a:xfrm>
            <a:off x="16149363" y="7487376"/>
            <a:ext cx="838311" cy="489364"/>
          </a:xfrm>
          <a:custGeom>
            <a:avLst/>
            <a:gdLst/>
            <a:ahLst/>
            <a:cxnLst/>
            <a:rect l="l" t="t" r="r" b="b"/>
            <a:pathLst>
              <a:path w="838311" h="489364">
                <a:moveTo>
                  <a:pt x="0" y="0"/>
                </a:moveTo>
                <a:lnTo>
                  <a:pt x="838312" y="0"/>
                </a:lnTo>
                <a:lnTo>
                  <a:pt x="838312" y="489364"/>
                </a:lnTo>
                <a:lnTo>
                  <a:pt x="0" y="48936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IL"/>
          </a:p>
        </p:txBody>
      </p:sp>
      <p:sp>
        <p:nvSpPr>
          <p:cNvPr id="21" name="Freeform 21">
            <a:extLst>
              <a:ext uri="{C183D7F6-B498-43B3-948B-1728B52AA6E4}">
                <adec:decorative xmlns:adec="http://schemas.microsoft.com/office/drawing/2017/decorative" val="1"/>
              </a:ext>
            </a:extLst>
          </p:cNvPr>
          <p:cNvSpPr/>
          <p:nvPr/>
        </p:nvSpPr>
        <p:spPr>
          <a:xfrm>
            <a:off x="16139411" y="6305688"/>
            <a:ext cx="838311" cy="489364"/>
          </a:xfrm>
          <a:custGeom>
            <a:avLst/>
            <a:gdLst/>
            <a:ahLst/>
            <a:cxnLst/>
            <a:rect l="l" t="t" r="r" b="b"/>
            <a:pathLst>
              <a:path w="838311" h="489364">
                <a:moveTo>
                  <a:pt x="0" y="0"/>
                </a:moveTo>
                <a:lnTo>
                  <a:pt x="838312" y="0"/>
                </a:lnTo>
                <a:lnTo>
                  <a:pt x="838312" y="489364"/>
                </a:lnTo>
                <a:lnTo>
                  <a:pt x="0" y="48936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IL"/>
          </a:p>
        </p:txBody>
      </p:sp>
      <p:sp>
        <p:nvSpPr>
          <p:cNvPr id="23" name="Freeform 23">
            <a:extLst>
              <a:ext uri="{C183D7F6-B498-43B3-948B-1728B52AA6E4}">
                <adec:decorative xmlns:adec="http://schemas.microsoft.com/office/drawing/2017/decorative" val="1"/>
              </a:ext>
            </a:extLst>
          </p:cNvPr>
          <p:cNvSpPr/>
          <p:nvPr/>
        </p:nvSpPr>
        <p:spPr>
          <a:xfrm>
            <a:off x="16112905" y="3575127"/>
            <a:ext cx="838311" cy="489364"/>
          </a:xfrm>
          <a:custGeom>
            <a:avLst/>
            <a:gdLst/>
            <a:ahLst/>
            <a:cxnLst/>
            <a:rect l="l" t="t" r="r" b="b"/>
            <a:pathLst>
              <a:path w="838311" h="489364">
                <a:moveTo>
                  <a:pt x="0" y="0"/>
                </a:moveTo>
                <a:lnTo>
                  <a:pt x="838312" y="0"/>
                </a:lnTo>
                <a:lnTo>
                  <a:pt x="838312" y="489365"/>
                </a:lnTo>
                <a:lnTo>
                  <a:pt x="0" y="4893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IL"/>
          </a:p>
        </p:txBody>
      </p:sp>
      <p:sp>
        <p:nvSpPr>
          <p:cNvPr id="25" name="Freeform 20">
            <a:extLst>
              <a:ext uri="{FF2B5EF4-FFF2-40B4-BE49-F238E27FC236}">
                <a16:creationId xmlns:a16="http://schemas.microsoft.com/office/drawing/2014/main" id="{5D90DEB7-047F-403D-A1E9-72A5511F997B}"/>
              </a:ext>
              <a:ext uri="{C183D7F6-B498-43B3-948B-1728B52AA6E4}">
                <adec:decorative xmlns:adec="http://schemas.microsoft.com/office/drawing/2017/decorative" val="1"/>
              </a:ext>
            </a:extLst>
          </p:cNvPr>
          <p:cNvSpPr/>
          <p:nvPr/>
        </p:nvSpPr>
        <p:spPr>
          <a:xfrm>
            <a:off x="16139410" y="8473206"/>
            <a:ext cx="838311" cy="489364"/>
          </a:xfrm>
          <a:custGeom>
            <a:avLst/>
            <a:gdLst/>
            <a:ahLst/>
            <a:cxnLst/>
            <a:rect l="l" t="t" r="r" b="b"/>
            <a:pathLst>
              <a:path w="838311" h="489364">
                <a:moveTo>
                  <a:pt x="0" y="0"/>
                </a:moveTo>
                <a:lnTo>
                  <a:pt x="838312" y="0"/>
                </a:lnTo>
                <a:lnTo>
                  <a:pt x="838312" y="489364"/>
                </a:lnTo>
                <a:lnTo>
                  <a:pt x="0" y="489364"/>
                </a:lnTo>
                <a:lnTo>
                  <a:pt x="0" y="0"/>
                </a:lnTo>
                <a:close/>
              </a:path>
            </a:pathLst>
          </a:custGeom>
          <a:blipFill>
            <a:blip r:embed="rId16">
              <a:duotone>
                <a:schemeClr val="accent5">
                  <a:shade val="45000"/>
                  <a:satMod val="135000"/>
                </a:schemeClr>
                <a:prstClr val="white"/>
              </a:duotone>
              <a:extLst>
                <a:ext uri="{96DAC541-7B7A-43D3-8B79-37D633B846F1}">
                  <asvg:svgBlip xmlns:asvg="http://schemas.microsoft.com/office/drawing/2016/SVG/main" r:embed="rId17"/>
                </a:ext>
              </a:extLst>
            </a:blip>
            <a:stretch>
              <a:fillRect/>
            </a:stretch>
          </a:blipFill>
        </p:spPr>
        <p:txBody>
          <a:bodyPr/>
          <a:lstStyle/>
          <a:p>
            <a:endParaRPr lang="en-IL"/>
          </a:p>
        </p:txBody>
      </p:sp>
      <p:sp>
        <p:nvSpPr>
          <p:cNvPr id="24" name="TextBox 17">
            <a:extLst>
              <a:ext uri="{FF2B5EF4-FFF2-40B4-BE49-F238E27FC236}">
                <a16:creationId xmlns:a16="http://schemas.microsoft.com/office/drawing/2014/main" id="{6E765F2A-BC0D-4DE4-BA88-61C5F6C9A1CD}"/>
              </a:ext>
            </a:extLst>
          </p:cNvPr>
          <p:cNvSpPr txBox="1"/>
          <p:nvPr/>
        </p:nvSpPr>
        <p:spPr>
          <a:xfrm>
            <a:off x="667640" y="8370682"/>
            <a:ext cx="15183021" cy="694413"/>
          </a:xfrm>
          <a:prstGeom prst="rect">
            <a:avLst/>
          </a:prstGeom>
        </p:spPr>
        <p:txBody>
          <a:bodyPr lIns="0" tIns="0" rIns="0" bIns="0" rtlCol="0" anchor="t">
            <a:spAutoFit/>
          </a:bodyPr>
          <a:lstStyle/>
          <a:p>
            <a:pPr marL="0" lvl="0" indent="0" algn="r" rtl="1">
              <a:lnSpc>
                <a:spcPts val="5953"/>
              </a:lnSpc>
            </a:pPr>
            <a:r>
              <a:rPr lang="he-IL" sz="3344" dirty="0">
                <a:solidFill>
                  <a:srgbClr val="2B3547"/>
                </a:solidFill>
                <a:latin typeface="Arial"/>
                <a:ea typeface="Arial"/>
                <a:cs typeface="Arial"/>
                <a:sym typeface="Arial"/>
                <a:rtl/>
              </a:rPr>
              <a:t>מדידת הזמן מתבצעת על ידי הבוחנים בכיתה </a:t>
            </a:r>
            <a:r>
              <a:rPr lang="he-IL" sz="3344" dirty="0">
                <a:solidFill>
                  <a:srgbClr val="ED0106"/>
                </a:solidFill>
                <a:latin typeface="Arial"/>
                <a:ea typeface="Arial"/>
                <a:cs typeface="Arial"/>
                <a:sym typeface="Arial"/>
                <a:rtl/>
              </a:rPr>
              <a:t>ולא על ידי שעון עצר על גבי המסך.</a:t>
            </a:r>
          </a:p>
        </p:txBody>
      </p:sp>
      <p:grpSp>
        <p:nvGrpSpPr>
          <p:cNvPr id="15" name="Group 15">
            <a:extLst>
              <a:ext uri="{C183D7F6-B498-43B3-948B-1728B52AA6E4}">
                <adec:decorative xmlns:adec="http://schemas.microsoft.com/office/drawing/2017/decorative" val="1"/>
              </a:ext>
            </a:extLst>
          </p:cNvPr>
          <p:cNvGrpSpPr/>
          <p:nvPr/>
        </p:nvGrpSpPr>
        <p:grpSpPr>
          <a:xfrm>
            <a:off x="567842" y="3430761"/>
            <a:ext cx="15289445" cy="4545978"/>
            <a:chOff x="0" y="-247650"/>
            <a:chExt cx="20385925" cy="6061304"/>
          </a:xfrm>
        </p:grpSpPr>
        <p:sp>
          <p:nvSpPr>
            <p:cNvPr id="18" name="TextBox 18"/>
            <p:cNvSpPr txBox="1"/>
            <p:nvPr/>
          </p:nvSpPr>
          <p:spPr>
            <a:xfrm>
              <a:off x="141899" y="3097356"/>
              <a:ext cx="20244026" cy="2716298"/>
            </a:xfrm>
            <a:prstGeom prst="rect">
              <a:avLst/>
            </a:prstGeom>
          </p:spPr>
          <p:txBody>
            <a:bodyPr lIns="0" tIns="0" rIns="0" bIns="0" rtlCol="0" anchor="t">
              <a:spAutoFit/>
            </a:bodyPr>
            <a:lstStyle/>
            <a:p>
              <a:pPr algn="r" rtl="1">
                <a:lnSpc>
                  <a:spcPts val="5451"/>
                </a:lnSpc>
              </a:pPr>
              <a:r>
                <a:rPr lang="he-IL" sz="3344" dirty="0">
                  <a:solidFill>
                    <a:srgbClr val="2B3547"/>
                  </a:solidFill>
                  <a:latin typeface="Arial"/>
                  <a:ea typeface="Arial"/>
                  <a:cs typeface="Arial"/>
                  <a:sym typeface="Arial"/>
                  <a:rtl/>
                </a:rPr>
                <a:t>הקלידו את התשובות בשפה העברית בלבד והקפידו על מספר המילים המוקצב לכל שאלה או סעיף.</a:t>
              </a:r>
            </a:p>
            <a:p>
              <a:pPr marL="0" lvl="0" indent="0" algn="r" rtl="1">
                <a:lnSpc>
                  <a:spcPts val="5451"/>
                </a:lnSpc>
              </a:pPr>
              <a:r>
                <a:rPr lang="he-IL" sz="3344" dirty="0">
                  <a:solidFill>
                    <a:srgbClr val="2B3547"/>
                  </a:solidFill>
                  <a:latin typeface="Arial"/>
                  <a:ea typeface="Arial"/>
                  <a:cs typeface="Arial"/>
                  <a:sym typeface="Arial"/>
                  <a:rtl/>
                </a:rPr>
                <a:t>הזמן המוקצב הוא </a:t>
              </a:r>
              <a:r>
                <a:rPr lang="en-US" sz="3344" dirty="0">
                  <a:solidFill>
                    <a:srgbClr val="2B3547"/>
                  </a:solidFill>
                  <a:latin typeface="Arial"/>
                  <a:ea typeface="Arial"/>
                  <a:cs typeface="Arial"/>
                  <a:sym typeface="Arial"/>
                </a:rPr>
                <a:t>150</a:t>
              </a:r>
              <a:r>
                <a:rPr lang="he-IL" sz="3344" dirty="0">
                  <a:solidFill>
                    <a:srgbClr val="2B3547"/>
                  </a:solidFill>
                  <a:latin typeface="Arial"/>
                  <a:ea typeface="Arial"/>
                  <a:cs typeface="Arial"/>
                  <a:sym typeface="Arial"/>
                  <a:rtl/>
                </a:rPr>
                <a:t> דקות. אפשר להגיש את השאלון לפני תום הזמן המוקצב. </a:t>
              </a:r>
            </a:p>
          </p:txBody>
        </p:sp>
        <p:sp>
          <p:nvSpPr>
            <p:cNvPr id="17" name="TextBox 17"/>
            <p:cNvSpPr txBox="1"/>
            <p:nvPr/>
          </p:nvSpPr>
          <p:spPr>
            <a:xfrm>
              <a:off x="38968" y="1863754"/>
              <a:ext cx="20244026" cy="925884"/>
            </a:xfrm>
            <a:prstGeom prst="rect">
              <a:avLst/>
            </a:prstGeom>
          </p:spPr>
          <p:txBody>
            <a:bodyPr lIns="0" tIns="0" rIns="0" bIns="0" rtlCol="0" anchor="t">
              <a:spAutoFit/>
            </a:bodyPr>
            <a:lstStyle/>
            <a:p>
              <a:pPr marL="0" lvl="0" indent="0" algn="r" rtl="1">
                <a:lnSpc>
                  <a:spcPts val="5953"/>
                </a:lnSpc>
              </a:pPr>
              <a:r>
                <a:rPr lang="he-IL" sz="3344" dirty="0">
                  <a:solidFill>
                    <a:srgbClr val="2B3547"/>
                  </a:solidFill>
                  <a:latin typeface="Arial"/>
                  <a:ea typeface="Arial"/>
                  <a:cs typeface="Arial"/>
                  <a:sym typeface="Arial"/>
                  <a:rtl/>
                </a:rPr>
                <a:t>את התשובות יש להקליד במחשב בלבד - </a:t>
              </a:r>
              <a:r>
                <a:rPr lang="he-IL" sz="3344" dirty="0">
                  <a:solidFill>
                    <a:srgbClr val="ED0106"/>
                  </a:solidFill>
                  <a:latin typeface="Arial"/>
                  <a:ea typeface="Arial"/>
                  <a:cs typeface="Arial"/>
                  <a:sym typeface="Arial"/>
                  <a:rtl/>
                </a:rPr>
                <a:t>תשובות שיכתבו בחוברת לא ייבדקו.</a:t>
              </a:r>
            </a:p>
          </p:txBody>
        </p:sp>
        <p:sp>
          <p:nvSpPr>
            <p:cNvPr id="16" name="TextBox 16"/>
            <p:cNvSpPr txBox="1"/>
            <p:nvPr/>
          </p:nvSpPr>
          <p:spPr>
            <a:xfrm>
              <a:off x="0" y="-247650"/>
              <a:ext cx="20244026" cy="1933740"/>
            </a:xfrm>
            <a:prstGeom prst="rect">
              <a:avLst/>
            </a:prstGeom>
          </p:spPr>
          <p:txBody>
            <a:bodyPr lIns="0" tIns="0" rIns="0" bIns="0" rtlCol="0" anchor="t">
              <a:spAutoFit/>
            </a:bodyPr>
            <a:lstStyle/>
            <a:p>
              <a:pPr algn="just" rtl="1">
                <a:lnSpc>
                  <a:spcPts val="5953"/>
                </a:lnSpc>
              </a:pPr>
              <a:r>
                <a:rPr lang="he-IL" sz="3344" dirty="0">
                  <a:solidFill>
                    <a:srgbClr val="2B3547"/>
                  </a:solidFill>
                  <a:latin typeface="Arial"/>
                  <a:ea typeface="Arial"/>
                  <a:cs typeface="Arial"/>
                  <a:sym typeface="Arial"/>
                  <a:rtl/>
                </a:rPr>
                <a:t>בנוסף, תקבלו גם את החוברת המודפסת שמקבלים כל המועמדים, ותוכלו לעיין בה </a:t>
              </a:r>
            </a:p>
            <a:p>
              <a:pPr marL="0" lvl="0" indent="0" algn="just" rtl="1">
                <a:lnSpc>
                  <a:spcPts val="5953"/>
                </a:lnSpc>
              </a:pPr>
              <a:r>
                <a:rPr lang="he-IL" sz="3344" dirty="0">
                  <a:solidFill>
                    <a:srgbClr val="2B3547"/>
                  </a:solidFill>
                  <a:latin typeface="Arial"/>
                  <a:ea typeface="Arial"/>
                  <a:cs typeface="Arial"/>
                  <a:sym typeface="Arial"/>
                  <a:rtl/>
                </a:rPr>
                <a:t>אם תרצו בכך. השאלות בחוברת המודפסת ובשאלון הממוחשב זהות.</a:t>
              </a:r>
            </a:p>
          </p:txBody>
        </p:sp>
      </p:grpSp>
      <p:sp>
        <p:nvSpPr>
          <p:cNvPr id="22" name="TextBox 22"/>
          <p:cNvSpPr txBox="1"/>
          <p:nvPr/>
        </p:nvSpPr>
        <p:spPr>
          <a:xfrm>
            <a:off x="-156364" y="2455619"/>
            <a:ext cx="15907226" cy="622814"/>
          </a:xfrm>
          <a:prstGeom prst="rect">
            <a:avLst/>
          </a:prstGeom>
        </p:spPr>
        <p:txBody>
          <a:bodyPr lIns="0" tIns="0" rIns="0" bIns="0" rtlCol="0" anchor="t">
            <a:spAutoFit/>
          </a:bodyPr>
          <a:lstStyle/>
          <a:p>
            <a:pPr algn="r" rtl="1">
              <a:lnSpc>
                <a:spcPts val="4521"/>
              </a:lnSpc>
            </a:pPr>
            <a:r>
              <a:rPr lang="he-IL" sz="3229">
                <a:solidFill>
                  <a:srgbClr val="000000"/>
                </a:solidFill>
                <a:latin typeface="Arial"/>
                <a:ea typeface="Arial"/>
                <a:cs typeface="Arial"/>
                <a:sym typeface="Arial"/>
                <a:rtl/>
              </a:rPr>
              <a:t>הקלדת השאלון הביוגרפי תעשה באמצעות פלטפורמת מודל.</a:t>
            </a:r>
          </a:p>
        </p:txBody>
      </p:sp>
      <p:sp>
        <p:nvSpPr>
          <p:cNvPr id="14" name="TextBox 14"/>
          <p:cNvSpPr txBox="1"/>
          <p:nvPr/>
        </p:nvSpPr>
        <p:spPr>
          <a:xfrm>
            <a:off x="2374085" y="1221905"/>
            <a:ext cx="14885215" cy="657225"/>
          </a:xfrm>
          <a:prstGeom prst="rect">
            <a:avLst/>
          </a:prstGeom>
        </p:spPr>
        <p:txBody>
          <a:bodyPr lIns="0" tIns="0" rIns="0" bIns="0" rtlCol="0" anchor="t">
            <a:spAutoFit/>
          </a:bodyPr>
          <a:lstStyle/>
          <a:p>
            <a:pPr marL="0" lvl="0" indent="0" algn="ctr" rtl="1">
              <a:lnSpc>
                <a:spcPts val="5040"/>
              </a:lnSpc>
              <a:spcBef>
                <a:spcPct val="0"/>
              </a:spcBef>
            </a:pPr>
            <a:r>
              <a:rPr lang="he-IL" sz="4200" b="1" dirty="0">
                <a:solidFill>
                  <a:srgbClr val="ED0106"/>
                </a:solidFill>
                <a:latin typeface="Arimo Bold"/>
                <a:ea typeface="Arimo Bold"/>
                <a:cs typeface="Arimo Bold"/>
                <a:sym typeface="Arimo Bold"/>
                <a:rtl/>
              </a:rPr>
              <a:t> הנחיות כלליות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descr="מופיע מסך בחינה לדוגמה. יש שלוש תיבות שאלה. לצד כל שאלה יש תיבת סטטוס שאלה. בצד שמאל יש פאנל ניווט."/>
          <p:cNvSpPr/>
          <p:nvPr/>
        </p:nvSpPr>
        <p:spPr>
          <a:xfrm>
            <a:off x="357429" y="1009195"/>
            <a:ext cx="17930571" cy="8595867"/>
          </a:xfrm>
          <a:custGeom>
            <a:avLst/>
            <a:gdLst/>
            <a:ahLst/>
            <a:cxnLst/>
            <a:rect l="l" t="t" r="r" b="b"/>
            <a:pathLst>
              <a:path w="17930571" h="8595867">
                <a:moveTo>
                  <a:pt x="0" y="0"/>
                </a:moveTo>
                <a:lnTo>
                  <a:pt x="17930571" y="0"/>
                </a:lnTo>
                <a:lnTo>
                  <a:pt x="17930571" y="8595867"/>
                </a:lnTo>
                <a:lnTo>
                  <a:pt x="0" y="8595867"/>
                </a:lnTo>
                <a:lnTo>
                  <a:pt x="0" y="0"/>
                </a:lnTo>
                <a:close/>
              </a:path>
            </a:pathLst>
          </a:custGeom>
          <a:blipFill>
            <a:blip r:embed="rId2"/>
            <a:stretch>
              <a:fillRect t="-1989" b="-230"/>
            </a:stretch>
          </a:blipFill>
        </p:spPr>
        <p:txBody>
          <a:bodyPr/>
          <a:lstStyle/>
          <a:p>
            <a:endParaRPr lang="en-IL"/>
          </a:p>
        </p:txBody>
      </p:sp>
      <p:sp>
        <p:nvSpPr>
          <p:cNvPr id="6" name="Freeform 6">
            <a:extLst>
              <a:ext uri="{C183D7F6-B498-43B3-948B-1728B52AA6E4}">
                <adec:decorative xmlns:adec="http://schemas.microsoft.com/office/drawing/2017/decorative" val="1"/>
              </a:ext>
            </a:extLst>
          </p:cNvPr>
          <p:cNvSpPr/>
          <p:nvPr/>
        </p:nvSpPr>
        <p:spPr>
          <a:xfrm rot="-944716">
            <a:off x="1999051" y="6147293"/>
            <a:ext cx="2727033" cy="824927"/>
          </a:xfrm>
          <a:custGeom>
            <a:avLst/>
            <a:gdLst/>
            <a:ahLst/>
            <a:cxnLst/>
            <a:rect l="l" t="t" r="r" b="b"/>
            <a:pathLst>
              <a:path w="2727033" h="824927">
                <a:moveTo>
                  <a:pt x="0" y="0"/>
                </a:moveTo>
                <a:lnTo>
                  <a:pt x="2727032" y="0"/>
                </a:lnTo>
                <a:lnTo>
                  <a:pt x="2727032" y="824927"/>
                </a:lnTo>
                <a:lnTo>
                  <a:pt x="0" y="8249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rot="-5595022">
            <a:off x="372704" y="3814427"/>
            <a:ext cx="1684093" cy="509438"/>
          </a:xfrm>
          <a:custGeom>
            <a:avLst/>
            <a:gdLst/>
            <a:ahLst/>
            <a:cxnLst/>
            <a:rect l="l" t="t" r="r" b="b"/>
            <a:pathLst>
              <a:path w="1684093" h="509438">
                <a:moveTo>
                  <a:pt x="0" y="0"/>
                </a:moveTo>
                <a:lnTo>
                  <a:pt x="1684094" y="0"/>
                </a:lnTo>
                <a:lnTo>
                  <a:pt x="1684094" y="509438"/>
                </a:lnTo>
                <a:lnTo>
                  <a:pt x="0" y="5094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L"/>
          </a:p>
        </p:txBody>
      </p:sp>
      <p:sp>
        <p:nvSpPr>
          <p:cNvPr id="8" name="Freeform 8" descr="למטה מופיעים כפתורי &quot;העמוד הקודם&quot; ו-&quot;העמוד הבא&quot;"/>
          <p:cNvSpPr/>
          <p:nvPr/>
        </p:nvSpPr>
        <p:spPr>
          <a:xfrm>
            <a:off x="2672465" y="9605062"/>
            <a:ext cx="13140550" cy="750233"/>
          </a:xfrm>
          <a:custGeom>
            <a:avLst/>
            <a:gdLst/>
            <a:ahLst/>
            <a:cxnLst/>
            <a:rect l="l" t="t" r="r" b="b"/>
            <a:pathLst>
              <a:path w="13140550" h="750233">
                <a:moveTo>
                  <a:pt x="0" y="0"/>
                </a:moveTo>
                <a:lnTo>
                  <a:pt x="13140550" y="0"/>
                </a:lnTo>
                <a:lnTo>
                  <a:pt x="13140550" y="750233"/>
                </a:lnTo>
                <a:lnTo>
                  <a:pt x="0" y="750233"/>
                </a:lnTo>
                <a:lnTo>
                  <a:pt x="0" y="0"/>
                </a:lnTo>
                <a:close/>
              </a:path>
            </a:pathLst>
          </a:custGeom>
          <a:blipFill>
            <a:blip r:embed="rId5"/>
            <a:stretch>
              <a:fillRect t="-111819" b="-76746"/>
            </a:stretch>
          </a:blipFill>
        </p:spPr>
        <p:txBody>
          <a:bodyPr/>
          <a:lstStyle/>
          <a:p>
            <a:endParaRPr lang="en-IL"/>
          </a:p>
        </p:txBody>
      </p:sp>
      <p:sp>
        <p:nvSpPr>
          <p:cNvPr id="9" name="Freeform 9">
            <a:extLst>
              <a:ext uri="{C183D7F6-B498-43B3-948B-1728B52AA6E4}">
                <adec:decorative xmlns:adec="http://schemas.microsoft.com/office/drawing/2017/decorative" val="1"/>
              </a:ext>
            </a:extLst>
          </p:cNvPr>
          <p:cNvSpPr/>
          <p:nvPr/>
        </p:nvSpPr>
        <p:spPr>
          <a:xfrm rot="807080">
            <a:off x="1800587" y="9434978"/>
            <a:ext cx="1372295" cy="415119"/>
          </a:xfrm>
          <a:custGeom>
            <a:avLst/>
            <a:gdLst/>
            <a:ahLst/>
            <a:cxnLst/>
            <a:rect l="l" t="t" r="r" b="b"/>
            <a:pathLst>
              <a:path w="1372295" h="415119">
                <a:moveTo>
                  <a:pt x="0" y="0"/>
                </a:moveTo>
                <a:lnTo>
                  <a:pt x="1372296" y="0"/>
                </a:lnTo>
                <a:lnTo>
                  <a:pt x="1372296" y="415120"/>
                </a:lnTo>
                <a:lnTo>
                  <a:pt x="0" y="41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L"/>
          </a:p>
        </p:txBody>
      </p:sp>
      <p:sp>
        <p:nvSpPr>
          <p:cNvPr id="10" name="Freeform 10">
            <a:extLst>
              <a:ext uri="{C183D7F6-B498-43B3-948B-1728B52AA6E4}">
                <adec:decorative xmlns:adec="http://schemas.microsoft.com/office/drawing/2017/decorative" val="1"/>
              </a:ext>
            </a:extLst>
          </p:cNvPr>
          <p:cNvSpPr/>
          <p:nvPr/>
        </p:nvSpPr>
        <p:spPr>
          <a:xfrm rot="8749749">
            <a:off x="15208443" y="9518619"/>
            <a:ext cx="1132441" cy="342563"/>
          </a:xfrm>
          <a:custGeom>
            <a:avLst/>
            <a:gdLst/>
            <a:ahLst/>
            <a:cxnLst/>
            <a:rect l="l" t="t" r="r" b="b"/>
            <a:pathLst>
              <a:path w="1132441" h="342563">
                <a:moveTo>
                  <a:pt x="0" y="0"/>
                </a:moveTo>
                <a:lnTo>
                  <a:pt x="1132441" y="0"/>
                </a:lnTo>
                <a:lnTo>
                  <a:pt x="1132441" y="342563"/>
                </a:lnTo>
                <a:lnTo>
                  <a:pt x="0" y="3425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L"/>
          </a:p>
        </p:txBody>
      </p:sp>
      <p:sp>
        <p:nvSpPr>
          <p:cNvPr id="11" name="Freeform 11">
            <a:extLst>
              <a:ext uri="{C183D7F6-B498-43B3-948B-1728B52AA6E4}">
                <adec:decorative xmlns:adec="http://schemas.microsoft.com/office/drawing/2017/decorative" val="1"/>
              </a:ext>
            </a:extLst>
          </p:cNvPr>
          <p:cNvSpPr/>
          <p:nvPr/>
        </p:nvSpPr>
        <p:spPr>
          <a:xfrm rot="8323199">
            <a:off x="16305487" y="6503850"/>
            <a:ext cx="1383528" cy="418517"/>
          </a:xfrm>
          <a:custGeom>
            <a:avLst/>
            <a:gdLst/>
            <a:ahLst/>
            <a:cxnLst/>
            <a:rect l="l" t="t" r="r" b="b"/>
            <a:pathLst>
              <a:path w="1383528" h="418517">
                <a:moveTo>
                  <a:pt x="0" y="0"/>
                </a:moveTo>
                <a:lnTo>
                  <a:pt x="1383528" y="0"/>
                </a:lnTo>
                <a:lnTo>
                  <a:pt x="1383528" y="418517"/>
                </a:lnTo>
                <a:lnTo>
                  <a:pt x="0" y="418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L"/>
          </a:p>
        </p:txBody>
      </p:sp>
      <p:sp>
        <p:nvSpPr>
          <p:cNvPr id="12" name="Freeform 12">
            <a:extLst>
              <a:ext uri="{C183D7F6-B498-43B3-948B-1728B52AA6E4}">
                <adec:decorative xmlns:adec="http://schemas.microsoft.com/office/drawing/2017/decorative" val="1"/>
              </a:ext>
            </a:extLst>
          </p:cNvPr>
          <p:cNvSpPr/>
          <p:nvPr/>
        </p:nvSpPr>
        <p:spPr>
          <a:xfrm rot="-8664607">
            <a:off x="15197525" y="2293508"/>
            <a:ext cx="2319464" cy="701638"/>
          </a:xfrm>
          <a:custGeom>
            <a:avLst/>
            <a:gdLst/>
            <a:ahLst/>
            <a:cxnLst/>
            <a:rect l="l" t="t" r="r" b="b"/>
            <a:pathLst>
              <a:path w="2319464" h="701638">
                <a:moveTo>
                  <a:pt x="0" y="0"/>
                </a:moveTo>
                <a:lnTo>
                  <a:pt x="2319464" y="0"/>
                </a:lnTo>
                <a:lnTo>
                  <a:pt x="2319464" y="701638"/>
                </a:lnTo>
                <a:lnTo>
                  <a:pt x="0" y="701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L"/>
          </a:p>
        </p:txBody>
      </p:sp>
      <p:grpSp>
        <p:nvGrpSpPr>
          <p:cNvPr id="2" name="Group 2">
            <a:extLst>
              <a:ext uri="{C183D7F6-B498-43B3-948B-1728B52AA6E4}">
                <adec:decorative xmlns:adec="http://schemas.microsoft.com/office/drawing/2017/decorative" val="1"/>
              </a:ext>
            </a:extLst>
          </p:cNvPr>
          <p:cNvGrpSpPr/>
          <p:nvPr/>
        </p:nvGrpSpPr>
        <p:grpSpPr>
          <a:xfrm>
            <a:off x="2493750" y="-210005"/>
            <a:ext cx="13300499" cy="1137927"/>
            <a:chOff x="0" y="0"/>
            <a:chExt cx="4030454" cy="344826"/>
          </a:xfrm>
        </p:grpSpPr>
        <p:sp>
          <p:nvSpPr>
            <p:cNvPr id="3" name="Freeform 3"/>
            <p:cNvSpPr/>
            <p:nvPr/>
          </p:nvSpPr>
          <p:spPr>
            <a:xfrm>
              <a:off x="10160" y="16510"/>
              <a:ext cx="4007594" cy="316886"/>
            </a:xfrm>
            <a:custGeom>
              <a:avLst/>
              <a:gdLst/>
              <a:ahLst/>
              <a:cxnLst/>
              <a:rect l="l" t="t" r="r" b="b"/>
              <a:pathLst>
                <a:path w="4007594" h="316886">
                  <a:moveTo>
                    <a:pt x="4007594" y="316886"/>
                  </a:moveTo>
                  <a:lnTo>
                    <a:pt x="0" y="309266"/>
                  </a:lnTo>
                  <a:lnTo>
                    <a:pt x="0" y="123131"/>
                  </a:lnTo>
                  <a:lnTo>
                    <a:pt x="17780" y="19050"/>
                  </a:lnTo>
                  <a:lnTo>
                    <a:pt x="1996367" y="0"/>
                  </a:lnTo>
                  <a:lnTo>
                    <a:pt x="3988544" y="5080"/>
                  </a:lnTo>
                  <a:close/>
                </a:path>
              </a:pathLst>
            </a:custGeom>
            <a:solidFill>
              <a:srgbClr val="FD8D0A"/>
            </a:solidFill>
          </p:spPr>
          <p:txBody>
            <a:bodyPr/>
            <a:lstStyle/>
            <a:p>
              <a:endParaRPr lang="en-IL"/>
            </a:p>
          </p:txBody>
        </p:sp>
        <p:sp>
          <p:nvSpPr>
            <p:cNvPr id="4" name="Freeform 4"/>
            <p:cNvSpPr/>
            <p:nvPr/>
          </p:nvSpPr>
          <p:spPr>
            <a:xfrm>
              <a:off x="-3810" y="0"/>
              <a:ext cx="4036804" cy="343556"/>
            </a:xfrm>
            <a:custGeom>
              <a:avLst/>
              <a:gdLst/>
              <a:ahLst/>
              <a:cxnLst/>
              <a:rect l="l" t="t" r="r" b="b"/>
              <a:pathLst>
                <a:path w="4036804" h="343556">
                  <a:moveTo>
                    <a:pt x="4002514" y="21590"/>
                  </a:moveTo>
                  <a:cubicBezTo>
                    <a:pt x="4003784" y="34290"/>
                    <a:pt x="4003784" y="44450"/>
                    <a:pt x="4005054" y="54610"/>
                  </a:cubicBezTo>
                  <a:cubicBezTo>
                    <a:pt x="4007594" y="67707"/>
                    <a:pt x="4008864" y="72572"/>
                    <a:pt x="4011404" y="77264"/>
                  </a:cubicBezTo>
                  <a:cubicBezTo>
                    <a:pt x="4011404" y="84040"/>
                    <a:pt x="4024104" y="217657"/>
                    <a:pt x="4030454" y="224433"/>
                  </a:cubicBezTo>
                  <a:cubicBezTo>
                    <a:pt x="4036804" y="234685"/>
                    <a:pt x="4032994" y="245110"/>
                    <a:pt x="4032994" y="255362"/>
                  </a:cubicBezTo>
                  <a:cubicBezTo>
                    <a:pt x="4032994" y="264397"/>
                    <a:pt x="4034264" y="272737"/>
                    <a:pt x="4035534" y="282596"/>
                  </a:cubicBezTo>
                  <a:cubicBezTo>
                    <a:pt x="4035534" y="304186"/>
                    <a:pt x="4035534" y="318156"/>
                    <a:pt x="4035534" y="342286"/>
                  </a:cubicBezTo>
                  <a:cubicBezTo>
                    <a:pt x="4012674" y="342286"/>
                    <a:pt x="3992354" y="343556"/>
                    <a:pt x="3964502" y="342286"/>
                  </a:cubicBezTo>
                  <a:cubicBezTo>
                    <a:pt x="3762240" y="337206"/>
                    <a:pt x="3556865" y="343556"/>
                    <a:pt x="3354603" y="338476"/>
                  </a:cubicBezTo>
                  <a:cubicBezTo>
                    <a:pt x="3233246" y="334666"/>
                    <a:pt x="3115000" y="337206"/>
                    <a:pt x="2993643" y="334666"/>
                  </a:cubicBezTo>
                  <a:cubicBezTo>
                    <a:pt x="2937631" y="333396"/>
                    <a:pt x="2881620" y="332126"/>
                    <a:pt x="2825609" y="330856"/>
                  </a:cubicBezTo>
                  <a:cubicBezTo>
                    <a:pt x="2791380" y="330856"/>
                    <a:pt x="2760263" y="332126"/>
                    <a:pt x="2726034" y="332126"/>
                  </a:cubicBezTo>
                  <a:cubicBezTo>
                    <a:pt x="2638906" y="330856"/>
                    <a:pt x="2399302" y="332126"/>
                    <a:pt x="2312174" y="330856"/>
                  </a:cubicBezTo>
                  <a:cubicBezTo>
                    <a:pt x="2249940" y="329586"/>
                    <a:pt x="1005248" y="338476"/>
                    <a:pt x="943014" y="337206"/>
                  </a:cubicBezTo>
                  <a:cubicBezTo>
                    <a:pt x="927455" y="337206"/>
                    <a:pt x="908785" y="338476"/>
                    <a:pt x="893226" y="338476"/>
                  </a:cubicBezTo>
                  <a:cubicBezTo>
                    <a:pt x="855885" y="338476"/>
                    <a:pt x="821656" y="339746"/>
                    <a:pt x="784315" y="339746"/>
                  </a:cubicBezTo>
                  <a:cubicBezTo>
                    <a:pt x="690964" y="339746"/>
                    <a:pt x="600723" y="338476"/>
                    <a:pt x="507372" y="337206"/>
                  </a:cubicBezTo>
                  <a:cubicBezTo>
                    <a:pt x="451360" y="335936"/>
                    <a:pt x="395349" y="334666"/>
                    <a:pt x="342450" y="333396"/>
                  </a:cubicBezTo>
                  <a:cubicBezTo>
                    <a:pt x="242875" y="332126"/>
                    <a:pt x="143299" y="330856"/>
                    <a:pt x="48260" y="330856"/>
                  </a:cubicBezTo>
                  <a:cubicBezTo>
                    <a:pt x="38100" y="330856"/>
                    <a:pt x="29210" y="330856"/>
                    <a:pt x="19050" y="329586"/>
                  </a:cubicBezTo>
                  <a:cubicBezTo>
                    <a:pt x="10160" y="328316"/>
                    <a:pt x="5080" y="321966"/>
                    <a:pt x="7620" y="313076"/>
                  </a:cubicBezTo>
                  <a:cubicBezTo>
                    <a:pt x="16510" y="281425"/>
                    <a:pt x="12700" y="277081"/>
                    <a:pt x="11430" y="272563"/>
                  </a:cubicBezTo>
                  <a:cubicBezTo>
                    <a:pt x="10160" y="263354"/>
                    <a:pt x="6350" y="254319"/>
                    <a:pt x="7620" y="245110"/>
                  </a:cubicBezTo>
                  <a:cubicBezTo>
                    <a:pt x="5080" y="233642"/>
                    <a:pt x="0" y="91685"/>
                    <a:pt x="7620" y="80044"/>
                  </a:cubicBezTo>
                  <a:cubicBezTo>
                    <a:pt x="8890" y="77785"/>
                    <a:pt x="7620" y="75352"/>
                    <a:pt x="8890" y="73094"/>
                  </a:cubicBezTo>
                  <a:cubicBezTo>
                    <a:pt x="10160" y="69445"/>
                    <a:pt x="12700" y="654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325776"/>
                  </a:moveTo>
                  <a:cubicBezTo>
                    <a:pt x="4013944" y="309266"/>
                    <a:pt x="4015214" y="296566"/>
                    <a:pt x="4015214" y="283866"/>
                  </a:cubicBezTo>
                  <a:cubicBezTo>
                    <a:pt x="4013944" y="271868"/>
                    <a:pt x="4012674" y="262659"/>
                    <a:pt x="4012674" y="252755"/>
                  </a:cubicBezTo>
                  <a:cubicBezTo>
                    <a:pt x="4012674" y="248238"/>
                    <a:pt x="4015214" y="243720"/>
                    <a:pt x="4013944" y="239203"/>
                  </a:cubicBezTo>
                  <a:cubicBezTo>
                    <a:pt x="4013944" y="235032"/>
                    <a:pt x="4012674" y="230689"/>
                    <a:pt x="4011404" y="226519"/>
                  </a:cubicBezTo>
                  <a:cubicBezTo>
                    <a:pt x="4006324" y="220090"/>
                    <a:pt x="3994894" y="86994"/>
                    <a:pt x="3994894" y="80565"/>
                  </a:cubicBezTo>
                  <a:cubicBezTo>
                    <a:pt x="3992354" y="75179"/>
                    <a:pt x="3989814" y="69618"/>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4927"/>
                  </a:cubicBezTo>
                  <a:cubicBezTo>
                    <a:pt x="31750" y="68055"/>
                    <a:pt x="31750" y="71182"/>
                    <a:pt x="30480" y="74310"/>
                  </a:cubicBezTo>
                  <a:cubicBezTo>
                    <a:pt x="29210" y="79522"/>
                    <a:pt x="26670" y="84561"/>
                    <a:pt x="25400" y="89774"/>
                  </a:cubicBezTo>
                  <a:cubicBezTo>
                    <a:pt x="20320" y="95334"/>
                    <a:pt x="26670" y="231210"/>
                    <a:pt x="29210" y="236770"/>
                  </a:cubicBezTo>
                  <a:cubicBezTo>
                    <a:pt x="29210" y="242678"/>
                    <a:pt x="29210" y="248759"/>
                    <a:pt x="30480" y="254667"/>
                  </a:cubicBezTo>
                  <a:cubicBezTo>
                    <a:pt x="30480" y="259011"/>
                    <a:pt x="33020" y="263354"/>
                    <a:pt x="33020" y="267698"/>
                  </a:cubicBezTo>
                  <a:cubicBezTo>
                    <a:pt x="33020" y="272390"/>
                    <a:pt x="33020" y="277081"/>
                    <a:pt x="31750" y="283866"/>
                  </a:cubicBezTo>
                  <a:cubicBezTo>
                    <a:pt x="31750" y="287676"/>
                    <a:pt x="31750" y="290216"/>
                    <a:pt x="31750" y="294026"/>
                  </a:cubicBezTo>
                  <a:cubicBezTo>
                    <a:pt x="31750" y="304186"/>
                    <a:pt x="35560" y="307996"/>
                    <a:pt x="44450" y="307996"/>
                  </a:cubicBezTo>
                  <a:cubicBezTo>
                    <a:pt x="71730" y="307996"/>
                    <a:pt x="115294" y="309266"/>
                    <a:pt x="155746" y="309266"/>
                  </a:cubicBezTo>
                  <a:cubicBezTo>
                    <a:pt x="214869" y="309266"/>
                    <a:pt x="277104" y="306726"/>
                    <a:pt x="336227" y="309266"/>
                  </a:cubicBezTo>
                  <a:cubicBezTo>
                    <a:pt x="432690" y="313076"/>
                    <a:pt x="529154" y="315616"/>
                    <a:pt x="625617" y="314346"/>
                  </a:cubicBezTo>
                  <a:cubicBezTo>
                    <a:pt x="687852" y="313076"/>
                    <a:pt x="746975" y="315616"/>
                    <a:pt x="809209" y="315616"/>
                  </a:cubicBezTo>
                  <a:cubicBezTo>
                    <a:pt x="899449" y="315616"/>
                    <a:pt x="989690" y="314346"/>
                    <a:pt x="1079930" y="315616"/>
                  </a:cubicBezTo>
                  <a:cubicBezTo>
                    <a:pt x="1213734" y="316886"/>
                    <a:pt x="2682470" y="306726"/>
                    <a:pt x="2819386" y="309266"/>
                  </a:cubicBezTo>
                  <a:cubicBezTo>
                    <a:pt x="2878509" y="310536"/>
                    <a:pt x="2937631" y="311806"/>
                    <a:pt x="2993643" y="311806"/>
                  </a:cubicBezTo>
                  <a:cubicBezTo>
                    <a:pt x="3096330" y="314346"/>
                    <a:pt x="3195905" y="310536"/>
                    <a:pt x="3298592" y="314346"/>
                  </a:cubicBezTo>
                  <a:cubicBezTo>
                    <a:pt x="3382609" y="316886"/>
                    <a:pt x="3466625" y="316886"/>
                    <a:pt x="3550642" y="319426"/>
                  </a:cubicBezTo>
                  <a:cubicBezTo>
                    <a:pt x="3675111" y="323236"/>
                    <a:pt x="3799580" y="325776"/>
                    <a:pt x="3924049" y="327046"/>
                  </a:cubicBezTo>
                  <a:cubicBezTo>
                    <a:pt x="3970725" y="327046"/>
                    <a:pt x="3992354" y="325776"/>
                    <a:pt x="4012674" y="325776"/>
                  </a:cubicBezTo>
                  <a:close/>
                </a:path>
              </a:pathLst>
            </a:custGeom>
            <a:solidFill>
              <a:srgbClr val="FD8D0A"/>
            </a:solidFill>
          </p:spPr>
          <p:txBody>
            <a:bodyPr/>
            <a:lstStyle/>
            <a:p>
              <a:endParaRPr lang="en-IL"/>
            </a:p>
          </p:txBody>
        </p:sp>
      </p:grpSp>
      <p:sp>
        <p:nvSpPr>
          <p:cNvPr id="14" name="TextBox 14"/>
          <p:cNvSpPr txBox="1"/>
          <p:nvPr/>
        </p:nvSpPr>
        <p:spPr>
          <a:xfrm>
            <a:off x="57233" y="4779328"/>
            <a:ext cx="2315036" cy="604520"/>
          </a:xfrm>
          <a:prstGeom prst="rect">
            <a:avLst/>
          </a:prstGeom>
        </p:spPr>
        <p:txBody>
          <a:bodyPr lIns="0" tIns="0" rIns="0" bIns="0" rtlCol="0" anchor="t">
            <a:spAutoFit/>
          </a:bodyPr>
          <a:lstStyle/>
          <a:p>
            <a:pPr algn="r" rtl="1">
              <a:lnSpc>
                <a:spcPts val="4480"/>
              </a:lnSpc>
            </a:pPr>
            <a:r>
              <a:rPr lang="he-IL" sz="3200" dirty="0">
                <a:solidFill>
                  <a:srgbClr val="000000"/>
                </a:solidFill>
                <a:latin typeface="Arial"/>
                <a:ea typeface="Arial"/>
                <a:cs typeface="Arial"/>
                <a:sym typeface="Arial"/>
                <a:rtl/>
              </a:rPr>
              <a:t>פאנל ניווט</a:t>
            </a:r>
          </a:p>
        </p:txBody>
      </p:sp>
      <p:sp>
        <p:nvSpPr>
          <p:cNvPr id="19" name="TextBox 19"/>
          <p:cNvSpPr txBox="1"/>
          <p:nvPr/>
        </p:nvSpPr>
        <p:spPr>
          <a:xfrm>
            <a:off x="57233" y="8894128"/>
            <a:ext cx="2429502" cy="604520"/>
          </a:xfrm>
          <a:prstGeom prst="rect">
            <a:avLst/>
          </a:prstGeom>
        </p:spPr>
        <p:txBody>
          <a:bodyPr lIns="0" tIns="0" rIns="0" bIns="0" rtlCol="0" anchor="t">
            <a:spAutoFit/>
          </a:bodyPr>
          <a:lstStyle/>
          <a:p>
            <a:pPr algn="r" rtl="1">
              <a:lnSpc>
                <a:spcPts val="4480"/>
              </a:lnSpc>
            </a:pPr>
            <a:r>
              <a:rPr lang="he-IL" sz="3200" dirty="0">
                <a:solidFill>
                  <a:srgbClr val="000000"/>
                </a:solidFill>
                <a:latin typeface="Arial"/>
                <a:ea typeface="Arial"/>
                <a:cs typeface="Arial"/>
                <a:sym typeface="Arial"/>
                <a:rtl/>
              </a:rPr>
              <a:t>מעבר בין דפים</a:t>
            </a:r>
          </a:p>
        </p:txBody>
      </p:sp>
      <p:sp>
        <p:nvSpPr>
          <p:cNvPr id="15" name="TextBox 15"/>
          <p:cNvSpPr txBox="1"/>
          <p:nvPr/>
        </p:nvSpPr>
        <p:spPr>
          <a:xfrm>
            <a:off x="15666103" y="8865991"/>
            <a:ext cx="2529006" cy="604520"/>
          </a:xfrm>
          <a:prstGeom prst="rect">
            <a:avLst/>
          </a:prstGeom>
        </p:spPr>
        <p:txBody>
          <a:bodyPr lIns="0" tIns="0" rIns="0" bIns="0" rtlCol="0" anchor="t">
            <a:spAutoFit/>
          </a:bodyPr>
          <a:lstStyle/>
          <a:p>
            <a:pPr algn="r" rtl="1">
              <a:lnSpc>
                <a:spcPts val="4480"/>
              </a:lnSpc>
            </a:pPr>
            <a:r>
              <a:rPr lang="he-IL" sz="3200">
                <a:solidFill>
                  <a:srgbClr val="000000"/>
                </a:solidFill>
                <a:latin typeface="Arial"/>
                <a:ea typeface="Arial"/>
                <a:cs typeface="Arial"/>
                <a:sym typeface="Arial"/>
                <a:rtl/>
              </a:rPr>
              <a:t>מעבר בין דפים</a:t>
            </a:r>
          </a:p>
        </p:txBody>
      </p:sp>
      <p:sp>
        <p:nvSpPr>
          <p:cNvPr id="13" name="TextBox 13"/>
          <p:cNvSpPr txBox="1"/>
          <p:nvPr/>
        </p:nvSpPr>
        <p:spPr>
          <a:xfrm>
            <a:off x="57233" y="6160254"/>
            <a:ext cx="2315036" cy="1166495"/>
          </a:xfrm>
          <a:prstGeom prst="rect">
            <a:avLst/>
          </a:prstGeom>
        </p:spPr>
        <p:txBody>
          <a:bodyPr lIns="0" tIns="0" rIns="0" bIns="0" rtlCol="0" anchor="t">
            <a:spAutoFit/>
          </a:bodyPr>
          <a:lstStyle/>
          <a:p>
            <a:pPr algn="ctr" rtl="1">
              <a:lnSpc>
                <a:spcPts val="4480"/>
              </a:lnSpc>
            </a:pPr>
            <a:r>
              <a:rPr lang="he-IL" sz="3200" dirty="0">
                <a:solidFill>
                  <a:srgbClr val="000000"/>
                </a:solidFill>
                <a:latin typeface="Arial"/>
                <a:ea typeface="Arial"/>
                <a:cs typeface="Arial"/>
                <a:sym typeface="Arial"/>
                <a:rtl/>
              </a:rPr>
              <a:t>מקום לתשובה</a:t>
            </a:r>
          </a:p>
        </p:txBody>
      </p:sp>
      <p:sp>
        <p:nvSpPr>
          <p:cNvPr id="17" name="TextBox 17"/>
          <p:cNvSpPr txBox="1"/>
          <p:nvPr/>
        </p:nvSpPr>
        <p:spPr>
          <a:xfrm>
            <a:off x="15880073" y="5147604"/>
            <a:ext cx="2315036" cy="1166495"/>
          </a:xfrm>
          <a:prstGeom prst="rect">
            <a:avLst/>
          </a:prstGeom>
        </p:spPr>
        <p:txBody>
          <a:bodyPr lIns="0" tIns="0" rIns="0" bIns="0" rtlCol="0" anchor="t">
            <a:spAutoFit/>
          </a:bodyPr>
          <a:lstStyle/>
          <a:p>
            <a:pPr algn="ctr" rtl="1">
              <a:lnSpc>
                <a:spcPts val="4480"/>
              </a:lnSpc>
            </a:pPr>
            <a:r>
              <a:rPr lang="he-IL" sz="3200">
                <a:solidFill>
                  <a:srgbClr val="000000"/>
                </a:solidFill>
                <a:latin typeface="Arial"/>
                <a:ea typeface="Arial"/>
                <a:cs typeface="Arial"/>
                <a:sym typeface="Arial"/>
                <a:rtl/>
              </a:rPr>
              <a:t>תיבת סטטוס שאלה</a:t>
            </a:r>
          </a:p>
        </p:txBody>
      </p:sp>
      <p:sp>
        <p:nvSpPr>
          <p:cNvPr id="16" name="TextBox 16"/>
          <p:cNvSpPr txBox="1"/>
          <p:nvPr/>
        </p:nvSpPr>
        <p:spPr>
          <a:xfrm>
            <a:off x="15972964" y="3290822"/>
            <a:ext cx="2315036" cy="604520"/>
          </a:xfrm>
          <a:prstGeom prst="rect">
            <a:avLst/>
          </a:prstGeom>
        </p:spPr>
        <p:txBody>
          <a:bodyPr lIns="0" tIns="0" rIns="0" bIns="0" rtlCol="0" anchor="t">
            <a:spAutoFit/>
          </a:bodyPr>
          <a:lstStyle/>
          <a:p>
            <a:pPr algn="ctr" rtl="1">
              <a:lnSpc>
                <a:spcPts val="4480"/>
              </a:lnSpc>
            </a:pPr>
            <a:r>
              <a:rPr lang="he-IL" sz="3200">
                <a:solidFill>
                  <a:srgbClr val="000000"/>
                </a:solidFill>
                <a:latin typeface="Arial"/>
                <a:ea typeface="Arial"/>
                <a:cs typeface="Arial"/>
                <a:sym typeface="Arial"/>
                <a:rtl/>
              </a:rPr>
              <a:t>שאלה</a:t>
            </a:r>
          </a:p>
        </p:txBody>
      </p:sp>
      <p:sp>
        <p:nvSpPr>
          <p:cNvPr id="18" name="TextBox 18"/>
          <p:cNvSpPr txBox="1"/>
          <p:nvPr/>
        </p:nvSpPr>
        <p:spPr>
          <a:xfrm>
            <a:off x="1516804" y="-210005"/>
            <a:ext cx="14296211" cy="1219200"/>
          </a:xfrm>
          <a:prstGeom prst="rect">
            <a:avLst/>
          </a:prstGeom>
        </p:spPr>
        <p:txBody>
          <a:bodyPr lIns="0" tIns="0" rIns="0" bIns="0" rtlCol="0" anchor="t">
            <a:spAutoFit/>
          </a:bodyPr>
          <a:lstStyle/>
          <a:p>
            <a:pPr marL="0" lvl="0" indent="0" algn="ctr" rtl="1">
              <a:lnSpc>
                <a:spcPts val="9600"/>
              </a:lnSpc>
              <a:spcBef>
                <a:spcPct val="0"/>
              </a:spcBef>
            </a:pPr>
            <a:r>
              <a:rPr lang="he-IL" sz="8000" dirty="0">
                <a:solidFill>
                  <a:srgbClr val="2B3547"/>
                </a:solidFill>
                <a:latin typeface="Amatic SC"/>
                <a:ea typeface="Amatic SC"/>
                <a:cs typeface="Amatic SC"/>
                <a:sym typeface="Amatic SC"/>
                <a:rtl/>
              </a:rPr>
              <a:t>מסך הבחינה - מבט על</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FFDE59"/>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FFDE59"/>
            </a:solidFill>
          </p:spPr>
          <p:txBody>
            <a:bodyPr/>
            <a:lstStyle/>
            <a:p>
              <a:endParaRPr lang="en-IL"/>
            </a:p>
          </p:txBody>
        </p:sp>
      </p:grpSp>
      <p:sp>
        <p:nvSpPr>
          <p:cNvPr id="5" name="Freeform 5" descr="השאלה לדוגמה: תאר את התפקיד או הפעילות: פרט מה עשית ציין אם עבדת לבד או בצוות, אם הייתה ממונה על אחרים או לא, אם ביצעת את התפקיד בהתנדבות (כלומר ללא תמורה כספית) או לא וכדומה. מתחת לשאלה כתוב (עד 120 מילים), מתחת להערה זו נמצא בלוק ההקלדה ומתחתיו יש מונה מילים. בצד יש תיבה שעליה כתוב שאלה 8א, שאלה זו טרם נענתה, ויש אפשרות לסימון שאלה."/>
          <p:cNvSpPr/>
          <p:nvPr/>
        </p:nvSpPr>
        <p:spPr>
          <a:xfrm>
            <a:off x="725185" y="2844612"/>
            <a:ext cx="16534115" cy="6653645"/>
          </a:xfrm>
          <a:custGeom>
            <a:avLst/>
            <a:gdLst/>
            <a:ahLst/>
            <a:cxnLst/>
            <a:rect l="l" t="t" r="r" b="b"/>
            <a:pathLst>
              <a:path w="16534115" h="6653645">
                <a:moveTo>
                  <a:pt x="0" y="0"/>
                </a:moveTo>
                <a:lnTo>
                  <a:pt x="16534115" y="0"/>
                </a:lnTo>
                <a:lnTo>
                  <a:pt x="16534115" y="6653645"/>
                </a:lnTo>
                <a:lnTo>
                  <a:pt x="0" y="6653645"/>
                </a:lnTo>
                <a:lnTo>
                  <a:pt x="0" y="0"/>
                </a:lnTo>
                <a:close/>
              </a:path>
            </a:pathLst>
          </a:custGeom>
          <a:blipFill>
            <a:blip r:embed="rId2"/>
            <a:stretch>
              <a:fillRect l="-25481" t="-75047" r="-8925" b="-12827"/>
            </a:stretch>
          </a:blipFill>
        </p:spPr>
        <p:txBody>
          <a:bodyPr/>
          <a:lstStyle/>
          <a:p>
            <a:endParaRPr lang="en-IL"/>
          </a:p>
        </p:txBody>
      </p:sp>
      <p:sp>
        <p:nvSpPr>
          <p:cNvPr id="6" name="Freeform 6">
            <a:extLst>
              <a:ext uri="{C183D7F6-B498-43B3-948B-1728B52AA6E4}">
                <adec:decorative xmlns:adec="http://schemas.microsoft.com/office/drawing/2017/decorative" val="1"/>
              </a:ext>
            </a:extLst>
          </p:cNvPr>
          <p:cNvSpPr/>
          <p:nvPr/>
        </p:nvSpPr>
        <p:spPr>
          <a:xfrm>
            <a:off x="1200260" y="2844612"/>
            <a:ext cx="13351544" cy="1593120"/>
          </a:xfrm>
          <a:custGeom>
            <a:avLst/>
            <a:gdLst/>
            <a:ahLst/>
            <a:cxnLst/>
            <a:rect l="l" t="t" r="r" b="b"/>
            <a:pathLst>
              <a:path w="13351544" h="1593120">
                <a:moveTo>
                  <a:pt x="0" y="0"/>
                </a:moveTo>
                <a:lnTo>
                  <a:pt x="13351544" y="0"/>
                </a:lnTo>
                <a:lnTo>
                  <a:pt x="13351544" y="1593120"/>
                </a:lnTo>
                <a:lnTo>
                  <a:pt x="0" y="1593120"/>
                </a:lnTo>
                <a:lnTo>
                  <a:pt x="0" y="0"/>
                </a:lnTo>
                <a:close/>
              </a:path>
            </a:pathLst>
          </a:custGeom>
          <a:blipFill>
            <a:blip r:embed="rId3"/>
            <a:stretch>
              <a:fillRect l="-108273" r="-108165"/>
            </a:stretch>
          </a:blipFill>
        </p:spPr>
        <p:txBody>
          <a:bodyPr/>
          <a:lstStyle/>
          <a:p>
            <a:endParaRPr lang="en-IL"/>
          </a:p>
        </p:txBody>
      </p:sp>
      <p:sp>
        <p:nvSpPr>
          <p:cNvPr id="8" name="TextBox 8"/>
          <p:cNvSpPr txBox="1"/>
          <p:nvPr/>
        </p:nvSpPr>
        <p:spPr>
          <a:xfrm>
            <a:off x="1605021" y="2894561"/>
            <a:ext cx="12946783" cy="938368"/>
          </a:xfrm>
          <a:prstGeom prst="rect">
            <a:avLst/>
          </a:prstGeom>
        </p:spPr>
        <p:txBody>
          <a:bodyPr lIns="0" tIns="0" rIns="0" bIns="0" rtlCol="0" anchor="t">
            <a:spAutoFit/>
          </a:bodyPr>
          <a:lstStyle/>
          <a:p>
            <a:pPr algn="r" rtl="1">
              <a:lnSpc>
                <a:spcPts val="2431"/>
              </a:lnSpc>
              <a:spcBef>
                <a:spcPct val="0"/>
              </a:spcBef>
            </a:pPr>
            <a:r>
              <a:rPr lang="he-IL" sz="1620" b="1">
                <a:solidFill>
                  <a:srgbClr val="2B3547"/>
                </a:solidFill>
                <a:latin typeface="Arial Bold"/>
                <a:ea typeface="Arial Bold"/>
                <a:cs typeface="Arial Bold"/>
                <a:sym typeface="Arial Bold"/>
                <a:rtl/>
              </a:rPr>
              <a:t>תאר את התפקיד או את הפעילות:</a:t>
            </a:r>
          </a:p>
          <a:p>
            <a:pPr algn="r" rtl="1">
              <a:lnSpc>
                <a:spcPts val="2431"/>
              </a:lnSpc>
              <a:spcBef>
                <a:spcPct val="0"/>
              </a:spcBef>
            </a:pPr>
            <a:r>
              <a:rPr lang="he-IL" sz="1620" b="1">
                <a:solidFill>
                  <a:srgbClr val="2B3547"/>
                </a:solidFill>
                <a:latin typeface="Arial Bold"/>
                <a:ea typeface="Arial Bold"/>
                <a:cs typeface="Arial Bold"/>
                <a:sym typeface="Arial Bold"/>
                <a:rtl/>
              </a:rPr>
              <a:t>פרט מה עשית. ציין אם עבדת לבד או בצוות, אם היית ממונה על אחרים או לא, אם ביצעת את התפקיד בהתנדבות (כלומר ללא תמורה כספית) או לא וכדומה.</a:t>
            </a:r>
          </a:p>
        </p:txBody>
      </p:sp>
      <p:sp>
        <p:nvSpPr>
          <p:cNvPr id="7" name="TextBox 7"/>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dirty="0">
                <a:solidFill>
                  <a:srgbClr val="2B3547"/>
                </a:solidFill>
                <a:latin typeface="Amatic SC Bold"/>
                <a:ea typeface="Amatic SC Bold"/>
                <a:cs typeface="Amatic SC Bold"/>
                <a:sym typeface="Amatic SC Bold"/>
                <a:rtl/>
              </a:rPr>
              <a:t>שאלה נראית כך:</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889" y="760884"/>
            <a:ext cx="18201726" cy="9317527"/>
            <a:chOff x="0" y="0"/>
            <a:chExt cx="5227697" cy="2676076"/>
          </a:xfrm>
        </p:grpSpPr>
        <p:sp>
          <p:nvSpPr>
            <p:cNvPr id="3" name="Freeform 3"/>
            <p:cNvSpPr/>
            <p:nvPr/>
          </p:nvSpPr>
          <p:spPr>
            <a:xfrm>
              <a:off x="10160" y="16510"/>
              <a:ext cx="5204837" cy="2648136"/>
            </a:xfrm>
            <a:custGeom>
              <a:avLst/>
              <a:gdLst/>
              <a:ahLst/>
              <a:cxnLst/>
              <a:rect l="l" t="t" r="r" b="b"/>
              <a:pathLst>
                <a:path w="5204837" h="2648136">
                  <a:moveTo>
                    <a:pt x="5204837" y="2648136"/>
                  </a:moveTo>
                  <a:lnTo>
                    <a:pt x="0" y="2640516"/>
                  </a:lnTo>
                  <a:lnTo>
                    <a:pt x="0" y="931670"/>
                  </a:lnTo>
                  <a:lnTo>
                    <a:pt x="17780" y="19050"/>
                  </a:lnTo>
                  <a:lnTo>
                    <a:pt x="2593449" y="0"/>
                  </a:lnTo>
                  <a:lnTo>
                    <a:pt x="5185787" y="5080"/>
                  </a:lnTo>
                  <a:close/>
                </a:path>
              </a:pathLst>
            </a:custGeom>
            <a:solidFill>
              <a:srgbClr val="FFDE59"/>
            </a:solidFill>
          </p:spPr>
          <p:txBody>
            <a:bodyPr/>
            <a:lstStyle/>
            <a:p>
              <a:endParaRPr lang="en-IL"/>
            </a:p>
          </p:txBody>
        </p:sp>
        <p:sp>
          <p:nvSpPr>
            <p:cNvPr id="4" name="Freeform 4"/>
            <p:cNvSpPr/>
            <p:nvPr/>
          </p:nvSpPr>
          <p:spPr>
            <a:xfrm>
              <a:off x="-3810" y="0"/>
              <a:ext cx="5234047" cy="2674806"/>
            </a:xfrm>
            <a:custGeom>
              <a:avLst/>
              <a:gdLst/>
              <a:ahLst/>
              <a:cxnLst/>
              <a:rect l="l" t="t" r="r" b="b"/>
              <a:pathLst>
                <a:path w="5234047" h="2674806">
                  <a:moveTo>
                    <a:pt x="5199757" y="21590"/>
                  </a:moveTo>
                  <a:cubicBezTo>
                    <a:pt x="5201027" y="34290"/>
                    <a:pt x="5201027" y="44450"/>
                    <a:pt x="5202297" y="54610"/>
                  </a:cubicBezTo>
                  <a:cubicBezTo>
                    <a:pt x="5204837" y="103778"/>
                    <a:pt x="5206107" y="160888"/>
                    <a:pt x="5208647" y="215957"/>
                  </a:cubicBezTo>
                  <a:cubicBezTo>
                    <a:pt x="5208647" y="295502"/>
                    <a:pt x="5221347" y="1863968"/>
                    <a:pt x="5227697" y="1943513"/>
                  </a:cubicBezTo>
                  <a:cubicBezTo>
                    <a:pt x="5234047" y="2063850"/>
                    <a:pt x="5230237" y="2186227"/>
                    <a:pt x="5230237" y="2306564"/>
                  </a:cubicBezTo>
                  <a:cubicBezTo>
                    <a:pt x="5230237" y="2412624"/>
                    <a:pt x="5231507" y="2510526"/>
                    <a:pt x="5232777" y="2613846"/>
                  </a:cubicBezTo>
                  <a:cubicBezTo>
                    <a:pt x="5232777" y="2635436"/>
                    <a:pt x="5232777" y="2649406"/>
                    <a:pt x="5232777" y="2673536"/>
                  </a:cubicBezTo>
                  <a:cubicBezTo>
                    <a:pt x="5209917" y="2673536"/>
                    <a:pt x="5189597" y="2674806"/>
                    <a:pt x="5157861" y="2673536"/>
                  </a:cubicBezTo>
                  <a:cubicBezTo>
                    <a:pt x="4893882" y="2668456"/>
                    <a:pt x="4625842" y="2674806"/>
                    <a:pt x="4361863" y="2669726"/>
                  </a:cubicBezTo>
                  <a:cubicBezTo>
                    <a:pt x="4203475" y="2665916"/>
                    <a:pt x="4049150" y="2668456"/>
                    <a:pt x="3890762" y="2665916"/>
                  </a:cubicBezTo>
                  <a:cubicBezTo>
                    <a:pt x="3817660" y="2664646"/>
                    <a:pt x="3744558" y="2663376"/>
                    <a:pt x="3671457" y="2662106"/>
                  </a:cubicBezTo>
                  <a:cubicBezTo>
                    <a:pt x="3626783" y="2662106"/>
                    <a:pt x="3586171" y="2663376"/>
                    <a:pt x="3541498" y="2663376"/>
                  </a:cubicBezTo>
                  <a:cubicBezTo>
                    <a:pt x="3427784" y="2662106"/>
                    <a:pt x="3115070" y="2663376"/>
                    <a:pt x="3001356" y="2662106"/>
                  </a:cubicBezTo>
                  <a:cubicBezTo>
                    <a:pt x="2920132" y="2660836"/>
                    <a:pt x="1295646" y="2669726"/>
                    <a:pt x="1214422" y="2668456"/>
                  </a:cubicBezTo>
                  <a:cubicBezTo>
                    <a:pt x="1194116" y="2668456"/>
                    <a:pt x="1169749" y="2669726"/>
                    <a:pt x="1149442" y="2669726"/>
                  </a:cubicBezTo>
                  <a:cubicBezTo>
                    <a:pt x="1100708" y="2669726"/>
                    <a:pt x="1056035" y="2670996"/>
                    <a:pt x="1007300" y="2670996"/>
                  </a:cubicBezTo>
                  <a:cubicBezTo>
                    <a:pt x="885464" y="2670996"/>
                    <a:pt x="767688" y="2669726"/>
                    <a:pt x="645852" y="2668456"/>
                  </a:cubicBezTo>
                  <a:cubicBezTo>
                    <a:pt x="572750" y="2667186"/>
                    <a:pt x="499648" y="2665916"/>
                    <a:pt x="430607" y="2664646"/>
                  </a:cubicBezTo>
                  <a:cubicBezTo>
                    <a:pt x="300649" y="2663376"/>
                    <a:pt x="170690" y="2662106"/>
                    <a:pt x="48260" y="2662106"/>
                  </a:cubicBezTo>
                  <a:cubicBezTo>
                    <a:pt x="38100" y="2662106"/>
                    <a:pt x="29210" y="2662106"/>
                    <a:pt x="19050" y="2660836"/>
                  </a:cubicBezTo>
                  <a:cubicBezTo>
                    <a:pt x="10160" y="2659566"/>
                    <a:pt x="5080" y="2653216"/>
                    <a:pt x="7620" y="2644326"/>
                  </a:cubicBezTo>
                  <a:cubicBezTo>
                    <a:pt x="16510" y="2612507"/>
                    <a:pt x="12700" y="2561517"/>
                    <a:pt x="11430" y="2508486"/>
                  </a:cubicBezTo>
                  <a:cubicBezTo>
                    <a:pt x="10160" y="2400387"/>
                    <a:pt x="6350" y="2294327"/>
                    <a:pt x="7620" y="2186227"/>
                  </a:cubicBezTo>
                  <a:cubicBezTo>
                    <a:pt x="5080" y="2051612"/>
                    <a:pt x="0" y="385245"/>
                    <a:pt x="7620" y="248591"/>
                  </a:cubicBezTo>
                  <a:cubicBezTo>
                    <a:pt x="8890" y="222076"/>
                    <a:pt x="7620" y="193521"/>
                    <a:pt x="8890" y="167006"/>
                  </a:cubicBezTo>
                  <a:cubicBezTo>
                    <a:pt x="10160" y="124175"/>
                    <a:pt x="12700" y="77263"/>
                    <a:pt x="13970" y="44450"/>
                  </a:cubicBezTo>
                  <a:cubicBezTo>
                    <a:pt x="13970" y="41910"/>
                    <a:pt x="15240" y="39370"/>
                    <a:pt x="16510" y="38100"/>
                  </a:cubicBezTo>
                  <a:cubicBezTo>
                    <a:pt x="38100" y="35560"/>
                    <a:pt x="69159" y="30480"/>
                    <a:pt x="134139" y="29210"/>
                  </a:cubicBezTo>
                  <a:cubicBezTo>
                    <a:pt x="243792" y="25400"/>
                    <a:pt x="353444" y="22860"/>
                    <a:pt x="467159" y="20320"/>
                  </a:cubicBezTo>
                  <a:cubicBezTo>
                    <a:pt x="544322" y="17780"/>
                    <a:pt x="621485" y="16510"/>
                    <a:pt x="694586" y="13970"/>
                  </a:cubicBezTo>
                  <a:cubicBezTo>
                    <a:pt x="767688" y="11430"/>
                    <a:pt x="844851" y="8890"/>
                    <a:pt x="917953" y="8890"/>
                  </a:cubicBezTo>
                  <a:cubicBezTo>
                    <a:pt x="999178" y="7620"/>
                    <a:pt x="1080402" y="10160"/>
                    <a:pt x="1161626" y="8890"/>
                  </a:cubicBezTo>
                  <a:cubicBezTo>
                    <a:pt x="1263156" y="8890"/>
                    <a:pt x="3102887" y="6350"/>
                    <a:pt x="3204417" y="5080"/>
                  </a:cubicBezTo>
                  <a:cubicBezTo>
                    <a:pt x="3301886" y="3810"/>
                    <a:pt x="3399355" y="2540"/>
                    <a:pt x="3500886" y="2540"/>
                  </a:cubicBezTo>
                  <a:cubicBezTo>
                    <a:pt x="3667395" y="1270"/>
                    <a:pt x="3829844" y="0"/>
                    <a:pt x="3996354" y="0"/>
                  </a:cubicBezTo>
                  <a:cubicBezTo>
                    <a:pt x="4065395" y="0"/>
                    <a:pt x="4138496" y="2540"/>
                    <a:pt x="4207537" y="2540"/>
                  </a:cubicBezTo>
                  <a:cubicBezTo>
                    <a:pt x="4398414" y="3810"/>
                    <a:pt x="4593352" y="5080"/>
                    <a:pt x="4784229" y="7620"/>
                  </a:cubicBezTo>
                  <a:cubicBezTo>
                    <a:pt x="4885760" y="8890"/>
                    <a:pt x="4987290" y="12700"/>
                    <a:pt x="5088821" y="16510"/>
                  </a:cubicBezTo>
                  <a:cubicBezTo>
                    <a:pt x="5113188" y="16510"/>
                    <a:pt x="5137555" y="16510"/>
                    <a:pt x="5157861" y="16510"/>
                  </a:cubicBezTo>
                  <a:cubicBezTo>
                    <a:pt x="5180707" y="17780"/>
                    <a:pt x="5189597" y="20320"/>
                    <a:pt x="5199757" y="21590"/>
                  </a:cubicBezTo>
                  <a:close/>
                  <a:moveTo>
                    <a:pt x="5209917" y="2657026"/>
                  </a:moveTo>
                  <a:cubicBezTo>
                    <a:pt x="5211187" y="2640516"/>
                    <a:pt x="5212457" y="2627816"/>
                    <a:pt x="5212457" y="2615116"/>
                  </a:cubicBezTo>
                  <a:cubicBezTo>
                    <a:pt x="5211187" y="2500328"/>
                    <a:pt x="5209917" y="2392228"/>
                    <a:pt x="5209917" y="2275970"/>
                  </a:cubicBezTo>
                  <a:cubicBezTo>
                    <a:pt x="5209917" y="2222940"/>
                    <a:pt x="5212457" y="2169910"/>
                    <a:pt x="5211187" y="2116880"/>
                  </a:cubicBezTo>
                  <a:cubicBezTo>
                    <a:pt x="5211187" y="2067929"/>
                    <a:pt x="5209917" y="2016939"/>
                    <a:pt x="5208647" y="1967988"/>
                  </a:cubicBezTo>
                  <a:cubicBezTo>
                    <a:pt x="5203567" y="1892522"/>
                    <a:pt x="5192137" y="330176"/>
                    <a:pt x="5192137" y="254710"/>
                  </a:cubicBezTo>
                  <a:cubicBezTo>
                    <a:pt x="5189597" y="191482"/>
                    <a:pt x="5187057" y="126214"/>
                    <a:pt x="5184517" y="63500"/>
                  </a:cubicBezTo>
                  <a:cubicBezTo>
                    <a:pt x="5183247" y="44450"/>
                    <a:pt x="5181977" y="43180"/>
                    <a:pt x="5145678" y="41910"/>
                  </a:cubicBezTo>
                  <a:cubicBezTo>
                    <a:pt x="5133494" y="41910"/>
                    <a:pt x="5125371" y="41910"/>
                    <a:pt x="5113188" y="40640"/>
                  </a:cubicBezTo>
                  <a:cubicBezTo>
                    <a:pt x="5011657" y="36830"/>
                    <a:pt x="4906066" y="31750"/>
                    <a:pt x="4804536" y="30480"/>
                  </a:cubicBezTo>
                  <a:cubicBezTo>
                    <a:pt x="4556801" y="26670"/>
                    <a:pt x="4305006" y="25400"/>
                    <a:pt x="4057272" y="22860"/>
                  </a:cubicBezTo>
                  <a:cubicBezTo>
                    <a:pt x="4020721" y="22860"/>
                    <a:pt x="3980109" y="22860"/>
                    <a:pt x="3943558" y="22860"/>
                  </a:cubicBezTo>
                  <a:cubicBezTo>
                    <a:pt x="3882640" y="22860"/>
                    <a:pt x="3821722" y="22860"/>
                    <a:pt x="3764865" y="22860"/>
                  </a:cubicBezTo>
                  <a:cubicBezTo>
                    <a:pt x="3634906" y="22860"/>
                    <a:pt x="3504947" y="22860"/>
                    <a:pt x="3379049" y="24130"/>
                  </a:cubicBezTo>
                  <a:cubicBezTo>
                    <a:pt x="3269396" y="25400"/>
                    <a:pt x="1421544" y="29210"/>
                    <a:pt x="1311891" y="29210"/>
                  </a:cubicBezTo>
                  <a:cubicBezTo>
                    <a:pt x="1133198" y="29210"/>
                    <a:pt x="954504" y="26670"/>
                    <a:pt x="775811" y="33020"/>
                  </a:cubicBezTo>
                  <a:cubicBezTo>
                    <a:pt x="682403" y="36830"/>
                    <a:pt x="593056" y="36830"/>
                    <a:pt x="503709" y="38100"/>
                  </a:cubicBezTo>
                  <a:cubicBezTo>
                    <a:pt x="349383" y="41910"/>
                    <a:pt x="195057" y="45720"/>
                    <a:pt x="49530" y="50800"/>
                  </a:cubicBezTo>
                  <a:cubicBezTo>
                    <a:pt x="36830" y="50800"/>
                    <a:pt x="34290" y="53340"/>
                    <a:pt x="33020" y="71145"/>
                  </a:cubicBezTo>
                  <a:cubicBezTo>
                    <a:pt x="31750" y="107858"/>
                    <a:pt x="31750" y="144571"/>
                    <a:pt x="30480" y="181284"/>
                  </a:cubicBezTo>
                  <a:cubicBezTo>
                    <a:pt x="29210" y="242472"/>
                    <a:pt x="26670" y="301621"/>
                    <a:pt x="25400" y="362810"/>
                  </a:cubicBezTo>
                  <a:cubicBezTo>
                    <a:pt x="20320" y="428077"/>
                    <a:pt x="26670" y="2023058"/>
                    <a:pt x="29210" y="2088325"/>
                  </a:cubicBezTo>
                  <a:cubicBezTo>
                    <a:pt x="29210" y="2157672"/>
                    <a:pt x="29210" y="2229059"/>
                    <a:pt x="30480" y="2298406"/>
                  </a:cubicBezTo>
                  <a:cubicBezTo>
                    <a:pt x="30480" y="2349396"/>
                    <a:pt x="33020" y="2400387"/>
                    <a:pt x="33020" y="2451377"/>
                  </a:cubicBezTo>
                  <a:cubicBezTo>
                    <a:pt x="33020" y="2506447"/>
                    <a:pt x="33020" y="2561517"/>
                    <a:pt x="31750" y="2615116"/>
                  </a:cubicBezTo>
                  <a:cubicBezTo>
                    <a:pt x="31750" y="2618926"/>
                    <a:pt x="31750" y="2621466"/>
                    <a:pt x="31750" y="2625276"/>
                  </a:cubicBezTo>
                  <a:cubicBezTo>
                    <a:pt x="31750" y="2635436"/>
                    <a:pt x="35560" y="2639246"/>
                    <a:pt x="44450" y="2639246"/>
                  </a:cubicBezTo>
                  <a:cubicBezTo>
                    <a:pt x="77282" y="2639246"/>
                    <a:pt x="134139" y="2640516"/>
                    <a:pt x="186935" y="2640516"/>
                  </a:cubicBezTo>
                  <a:cubicBezTo>
                    <a:pt x="264098" y="2640516"/>
                    <a:pt x="345322" y="2637976"/>
                    <a:pt x="422485" y="2640516"/>
                  </a:cubicBezTo>
                  <a:cubicBezTo>
                    <a:pt x="548383" y="2644326"/>
                    <a:pt x="674280" y="2646866"/>
                    <a:pt x="800178" y="2645596"/>
                  </a:cubicBezTo>
                  <a:cubicBezTo>
                    <a:pt x="881402" y="2644326"/>
                    <a:pt x="958565" y="2646866"/>
                    <a:pt x="1039790" y="2646866"/>
                  </a:cubicBezTo>
                  <a:cubicBezTo>
                    <a:pt x="1157565" y="2646866"/>
                    <a:pt x="1275340" y="2645596"/>
                    <a:pt x="1393115" y="2646866"/>
                  </a:cubicBezTo>
                  <a:cubicBezTo>
                    <a:pt x="1567748" y="2648136"/>
                    <a:pt x="3484641" y="2637976"/>
                    <a:pt x="3663334" y="2640516"/>
                  </a:cubicBezTo>
                  <a:cubicBezTo>
                    <a:pt x="3740497" y="2641786"/>
                    <a:pt x="3817660" y="2643056"/>
                    <a:pt x="3890762" y="2643056"/>
                  </a:cubicBezTo>
                  <a:cubicBezTo>
                    <a:pt x="4024782" y="2645596"/>
                    <a:pt x="4154741" y="2641786"/>
                    <a:pt x="4288761" y="2645596"/>
                  </a:cubicBezTo>
                  <a:cubicBezTo>
                    <a:pt x="4398414" y="2648136"/>
                    <a:pt x="4508066" y="2648136"/>
                    <a:pt x="4617719" y="2650676"/>
                  </a:cubicBezTo>
                  <a:cubicBezTo>
                    <a:pt x="4780168" y="2654486"/>
                    <a:pt x="4942617" y="2657026"/>
                    <a:pt x="5105065" y="2658296"/>
                  </a:cubicBezTo>
                  <a:cubicBezTo>
                    <a:pt x="5165984" y="2658296"/>
                    <a:pt x="5189597" y="2657026"/>
                    <a:pt x="5209917" y="2657026"/>
                  </a:cubicBezTo>
                  <a:close/>
                </a:path>
              </a:pathLst>
            </a:custGeom>
            <a:solidFill>
              <a:srgbClr val="FFDE59"/>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52990" y="522424"/>
            <a:ext cx="18288000" cy="9575595"/>
            <a:chOff x="0" y="0"/>
            <a:chExt cx="24384000" cy="12767459"/>
          </a:xfrm>
        </p:grpSpPr>
        <p:sp>
          <p:nvSpPr>
            <p:cNvPr id="6" name="Freeform 6">
              <a:extLst>
                <a:ext uri="{C183D7F6-B498-43B3-948B-1728B52AA6E4}">
                  <adec:decorative xmlns:adec="http://schemas.microsoft.com/office/drawing/2017/decorative" val="1"/>
                </a:ext>
              </a:extLst>
            </p:cNvPr>
            <p:cNvSpPr/>
            <p:nvPr/>
          </p:nvSpPr>
          <p:spPr>
            <a:xfrm>
              <a:off x="21046036" y="295353"/>
              <a:ext cx="3337964" cy="5811973"/>
            </a:xfrm>
            <a:custGeom>
              <a:avLst/>
              <a:gdLst/>
              <a:ahLst/>
              <a:cxnLst/>
              <a:rect l="l" t="t" r="r" b="b"/>
              <a:pathLst>
                <a:path w="3337964" h="5811973">
                  <a:moveTo>
                    <a:pt x="0" y="0"/>
                  </a:moveTo>
                  <a:lnTo>
                    <a:pt x="3337964" y="0"/>
                  </a:lnTo>
                  <a:lnTo>
                    <a:pt x="3337964" y="5811973"/>
                  </a:lnTo>
                  <a:lnTo>
                    <a:pt x="0" y="5811973"/>
                  </a:lnTo>
                  <a:lnTo>
                    <a:pt x="0" y="0"/>
                  </a:lnTo>
                  <a:close/>
                </a:path>
              </a:pathLst>
            </a:custGeom>
            <a:blipFill>
              <a:blip r:embed="rId2">
                <a:extLst>
                  <a:ext uri="{96DAC541-7B7A-43D3-8B79-37D633B846F1}">
                    <asvg:svgBlip xmlns:asvg="http://schemas.microsoft.com/office/drawing/2016/SVG/main" r:embed="rId3"/>
                  </a:ext>
                </a:extLst>
              </a:blip>
              <a:stretch>
                <a:fillRect l="-187821" b="-27734"/>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275580" y="7103015"/>
              <a:ext cx="8646847" cy="5505387"/>
            </a:xfrm>
            <a:custGeom>
              <a:avLst/>
              <a:gdLst/>
              <a:ahLst/>
              <a:cxnLst/>
              <a:rect l="l" t="t" r="r" b="b"/>
              <a:pathLst>
                <a:path w="8646847" h="5505387">
                  <a:moveTo>
                    <a:pt x="0" y="0"/>
                  </a:moveTo>
                  <a:lnTo>
                    <a:pt x="8646847" y="0"/>
                  </a:lnTo>
                  <a:lnTo>
                    <a:pt x="8646847" y="5505387"/>
                  </a:lnTo>
                  <a:lnTo>
                    <a:pt x="0" y="5505387"/>
                  </a:lnTo>
                  <a:lnTo>
                    <a:pt x="0" y="0"/>
                  </a:lnTo>
                  <a:close/>
                </a:path>
              </a:pathLst>
            </a:custGeom>
            <a:blipFill>
              <a:blip r:embed="rId2">
                <a:extLst>
                  <a:ext uri="{96DAC541-7B7A-43D3-8B79-37D633B846F1}">
                    <asvg:svgBlip xmlns:asvg="http://schemas.microsoft.com/office/drawing/2016/SVG/main" r:embed="rId3"/>
                  </a:ext>
                </a:extLst>
              </a:blip>
              <a:stretch>
                <a:fillRect t="-34847" r="-11108"/>
              </a:stretch>
            </a:blipFill>
          </p:spPr>
          <p:txBody>
            <a:bodyPr/>
            <a:lstStyle/>
            <a:p>
              <a:endParaRPr lang="en-IL"/>
            </a:p>
          </p:txBody>
        </p:sp>
        <p:grpSp>
          <p:nvGrpSpPr>
            <p:cNvPr id="8" name="Group 8"/>
            <p:cNvGrpSpPr/>
            <p:nvPr/>
          </p:nvGrpSpPr>
          <p:grpSpPr>
            <a:xfrm>
              <a:off x="5097352" y="0"/>
              <a:ext cx="16340606" cy="705296"/>
              <a:chOff x="0" y="0"/>
              <a:chExt cx="11769558" cy="508000"/>
            </a:xfrm>
          </p:grpSpPr>
          <p:sp>
            <p:nvSpPr>
              <p:cNvPr id="9" name="Freeform 9"/>
              <p:cNvSpPr/>
              <p:nvPr/>
            </p:nvSpPr>
            <p:spPr>
              <a:xfrm>
                <a:off x="0" y="215900"/>
                <a:ext cx="11769558" cy="76200"/>
              </a:xfrm>
              <a:custGeom>
                <a:avLst/>
                <a:gdLst/>
                <a:ahLst/>
                <a:cxnLst/>
                <a:rect l="l" t="t" r="r" b="b"/>
                <a:pathLst>
                  <a:path w="11769558" h="76200">
                    <a:moveTo>
                      <a:pt x="0" y="0"/>
                    </a:moveTo>
                    <a:lnTo>
                      <a:pt x="11769558" y="0"/>
                    </a:lnTo>
                    <a:lnTo>
                      <a:pt x="11769558" y="76200"/>
                    </a:lnTo>
                    <a:lnTo>
                      <a:pt x="0" y="76200"/>
                    </a:lnTo>
                    <a:close/>
                  </a:path>
                </a:pathLst>
              </a:custGeom>
              <a:solidFill>
                <a:srgbClr val="2B3547"/>
              </a:solidFill>
            </p:spPr>
            <p:txBody>
              <a:bodyPr/>
              <a:lstStyle/>
              <a:p>
                <a:endParaRPr lang="en-IL"/>
              </a:p>
            </p:txBody>
          </p:sp>
        </p:grpSp>
        <p:sp>
          <p:nvSpPr>
            <p:cNvPr id="10" name="Freeform 10">
              <a:extLst>
                <a:ext uri="{C183D7F6-B498-43B3-948B-1728B52AA6E4}">
                  <adec:decorative xmlns:adec="http://schemas.microsoft.com/office/drawing/2017/decorative" val="1"/>
                </a:ext>
              </a:extLst>
            </p:cNvPr>
            <p:cNvSpPr/>
            <p:nvPr/>
          </p:nvSpPr>
          <p:spPr>
            <a:xfrm rot="5400000">
              <a:off x="-786534" y="4819569"/>
              <a:ext cx="2382056" cy="808988"/>
            </a:xfrm>
            <a:custGeom>
              <a:avLst/>
              <a:gdLst/>
              <a:ahLst/>
              <a:cxnLst/>
              <a:rect l="l" t="t" r="r" b="b"/>
              <a:pathLst>
                <a:path w="2382056" h="808988">
                  <a:moveTo>
                    <a:pt x="0" y="0"/>
                  </a:moveTo>
                  <a:lnTo>
                    <a:pt x="2382056" y="0"/>
                  </a:lnTo>
                  <a:lnTo>
                    <a:pt x="2382056" y="808988"/>
                  </a:lnTo>
                  <a:lnTo>
                    <a:pt x="0" y="808988"/>
                  </a:lnTo>
                  <a:lnTo>
                    <a:pt x="0" y="0"/>
                  </a:lnTo>
                  <a:close/>
                </a:path>
              </a:pathLst>
            </a:custGeom>
            <a:blipFill>
              <a:blip r:embed="rId4">
                <a:extLst>
                  <a:ext uri="{96DAC541-7B7A-43D3-8B79-37D633B846F1}">
                    <asvg:svgBlip xmlns:asvg="http://schemas.microsoft.com/office/drawing/2016/SVG/main" r:embed="rId5"/>
                  </a:ext>
                </a:extLst>
              </a:blip>
              <a:stretch>
                <a:fillRect r="-102638"/>
              </a:stretch>
            </a:blipFill>
          </p:spPr>
          <p:txBody>
            <a:bodyPr/>
            <a:lstStyle/>
            <a:p>
              <a:endParaRPr lang="en-IL"/>
            </a:p>
          </p:txBody>
        </p:sp>
        <p:grpSp>
          <p:nvGrpSpPr>
            <p:cNvPr id="11" name="Group 11"/>
            <p:cNvGrpSpPr/>
            <p:nvPr/>
          </p:nvGrpSpPr>
          <p:grpSpPr>
            <a:xfrm>
              <a:off x="8386545" y="12062163"/>
              <a:ext cx="9739492" cy="705296"/>
              <a:chOff x="0" y="0"/>
              <a:chExt cx="7015010" cy="508000"/>
            </a:xfrm>
          </p:grpSpPr>
          <p:sp>
            <p:nvSpPr>
              <p:cNvPr id="12" name="Freeform 12"/>
              <p:cNvSpPr/>
              <p:nvPr/>
            </p:nvSpPr>
            <p:spPr>
              <a:xfrm>
                <a:off x="0" y="215900"/>
                <a:ext cx="7015011" cy="76200"/>
              </a:xfrm>
              <a:custGeom>
                <a:avLst/>
                <a:gdLst/>
                <a:ahLst/>
                <a:cxnLst/>
                <a:rect l="l" t="t" r="r" b="b"/>
                <a:pathLst>
                  <a:path w="7015011" h="76200">
                    <a:moveTo>
                      <a:pt x="0" y="0"/>
                    </a:moveTo>
                    <a:lnTo>
                      <a:pt x="7015011" y="0"/>
                    </a:lnTo>
                    <a:lnTo>
                      <a:pt x="7015011" y="76200"/>
                    </a:lnTo>
                    <a:lnTo>
                      <a:pt x="0" y="76200"/>
                    </a:lnTo>
                    <a:close/>
                  </a:path>
                </a:pathLst>
              </a:custGeom>
              <a:solidFill>
                <a:srgbClr val="2B3547"/>
              </a:solidFill>
            </p:spPr>
            <p:txBody>
              <a:bodyPr/>
              <a:lstStyle/>
              <a:p>
                <a:endParaRPr lang="en-IL"/>
              </a:p>
            </p:txBody>
          </p:sp>
        </p:grpSp>
      </p:grpSp>
      <p:sp>
        <p:nvSpPr>
          <p:cNvPr id="13" name="Freeform 13">
            <a:extLst>
              <a:ext uri="{C183D7F6-B498-43B3-948B-1728B52AA6E4}">
                <adec:decorative xmlns:adec="http://schemas.microsoft.com/office/drawing/2017/decorative" val="1"/>
              </a:ext>
            </a:extLst>
          </p:cNvPr>
          <p:cNvSpPr/>
          <p:nvPr/>
        </p:nvSpPr>
        <p:spPr>
          <a:xfrm rot="-1620335">
            <a:off x="667725" y="514239"/>
            <a:ext cx="513844" cy="493290"/>
          </a:xfrm>
          <a:custGeom>
            <a:avLst/>
            <a:gdLst/>
            <a:ahLst/>
            <a:cxnLst/>
            <a:rect l="l" t="t" r="r" b="b"/>
            <a:pathLst>
              <a:path w="513844" h="493290">
                <a:moveTo>
                  <a:pt x="0" y="0"/>
                </a:moveTo>
                <a:lnTo>
                  <a:pt x="513845" y="0"/>
                </a:lnTo>
                <a:lnTo>
                  <a:pt x="513845" y="493290"/>
                </a:lnTo>
                <a:lnTo>
                  <a:pt x="0" y="4932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a:p>
        </p:txBody>
      </p:sp>
      <p:sp>
        <p:nvSpPr>
          <p:cNvPr id="17" name="TextBox 17"/>
          <p:cNvSpPr txBox="1"/>
          <p:nvPr/>
        </p:nvSpPr>
        <p:spPr>
          <a:xfrm>
            <a:off x="924648" y="7546796"/>
            <a:ext cx="12103615" cy="1965960"/>
          </a:xfrm>
          <a:prstGeom prst="rect">
            <a:avLst/>
          </a:prstGeom>
        </p:spPr>
        <p:txBody>
          <a:bodyPr lIns="0" tIns="0" rIns="0" bIns="0" rtlCol="0" anchor="t">
            <a:spAutoFit/>
          </a:bodyPr>
          <a:lstStyle/>
          <a:p>
            <a:pPr algn="ctr" rtl="1">
              <a:lnSpc>
                <a:spcPts val="5039"/>
              </a:lnSpc>
            </a:pPr>
            <a:r>
              <a:rPr lang="he-IL" sz="3599" b="1">
                <a:solidFill>
                  <a:srgbClr val="000000"/>
                </a:solidFill>
                <a:latin typeface="Arial Bold"/>
                <a:ea typeface="Arial Bold"/>
                <a:cs typeface="Arial Bold"/>
                <a:sym typeface="Arial Bold"/>
                <a:rtl/>
              </a:rPr>
              <a:t>התראה על חריגה ממספר המילים המוקצב, </a:t>
            </a:r>
          </a:p>
          <a:p>
            <a:pPr algn="ctr" rtl="1">
              <a:lnSpc>
                <a:spcPts val="5039"/>
              </a:lnSpc>
            </a:pPr>
            <a:r>
              <a:rPr lang="he-IL" sz="3599" b="1">
                <a:solidFill>
                  <a:srgbClr val="000000"/>
                </a:solidFill>
                <a:latin typeface="Arial Bold"/>
                <a:ea typeface="Arial Bold"/>
                <a:cs typeface="Arial Bold"/>
                <a:sym typeface="Arial Bold"/>
                <a:rtl/>
              </a:rPr>
              <a:t>תופיע באדום מתחת לשאלה.</a:t>
            </a:r>
          </a:p>
          <a:p>
            <a:pPr algn="ctr" rtl="1">
              <a:lnSpc>
                <a:spcPts val="5039"/>
              </a:lnSpc>
            </a:pPr>
            <a:r>
              <a:rPr lang="he-IL" sz="3599" b="1">
                <a:solidFill>
                  <a:srgbClr val="000000"/>
                </a:solidFill>
                <a:latin typeface="Arial Bold"/>
                <a:ea typeface="Arial Bold"/>
                <a:cs typeface="Arial Bold"/>
                <a:sym typeface="Arial Bold"/>
                <a:rtl/>
              </a:rPr>
              <a:t>שימו לב! המילים העודפות לא ייקראו על ידי מעריכי השאלון</a:t>
            </a:r>
          </a:p>
        </p:txBody>
      </p:sp>
      <p:sp>
        <p:nvSpPr>
          <p:cNvPr id="21" name="TextBox 21"/>
          <p:cNvSpPr txBox="1"/>
          <p:nvPr/>
        </p:nvSpPr>
        <p:spPr>
          <a:xfrm>
            <a:off x="15547178" y="5203686"/>
            <a:ext cx="2793812" cy="689610"/>
          </a:xfrm>
          <a:prstGeom prst="rect">
            <a:avLst/>
          </a:prstGeom>
        </p:spPr>
        <p:txBody>
          <a:bodyPr lIns="0" tIns="0" rIns="0" bIns="0" rtlCol="0" anchor="t">
            <a:spAutoFit/>
          </a:bodyPr>
          <a:lstStyle/>
          <a:p>
            <a:pPr algn="ctr" rtl="1">
              <a:lnSpc>
                <a:spcPts val="5039"/>
              </a:lnSpc>
            </a:pPr>
            <a:r>
              <a:rPr lang="he-IL" sz="3599" b="1" dirty="0">
                <a:solidFill>
                  <a:srgbClr val="000000"/>
                </a:solidFill>
                <a:latin typeface="Arial Bold"/>
                <a:ea typeface="Arial Bold"/>
                <a:cs typeface="Arial Bold"/>
                <a:sym typeface="Arial Bold"/>
                <a:rtl/>
              </a:rPr>
              <a:t>מונה מילים</a:t>
            </a:r>
            <a:r>
              <a:rPr lang="ar-EG" sz="3599" b="1" dirty="0">
                <a:solidFill>
                  <a:srgbClr val="000000"/>
                </a:solidFill>
                <a:latin typeface="Arial Bold"/>
                <a:ea typeface="Arial Bold"/>
                <a:cs typeface="Arial Bold"/>
                <a:sym typeface="Arial Bold"/>
                <a:rtl/>
              </a:rPr>
              <a:t>  </a:t>
            </a:r>
          </a:p>
        </p:txBody>
      </p:sp>
      <p:pic>
        <p:nvPicPr>
          <p:cNvPr id="1026" name="Picture 2" descr="תיבה שבה כתוב: [עד 30 מילים]&#10;בבלוק הטקסט כתוב: המחשה לכך שבחריגה ממכסת המילים שהוגדרה לסעיף זה (30 מילים, כמופיע מעלה). מונה המילים מתחת לתיבת הטקסט נצבע באדום ונוספה הערה מתאימה. שימו לב! המילים העודפות לא ייקראו על ידי מעריכי השאלון.&#10;ההערה למטה באדום היא: ספירת מילים: 33. שימו לב: ישנה חריגה ממכסת המילים הדרושה">
            <a:extLst>
              <a:ext uri="{FF2B5EF4-FFF2-40B4-BE49-F238E27FC236}">
                <a16:creationId xmlns:a16="http://schemas.microsoft.com/office/drawing/2014/main" id="{EEC4DBAB-5CBD-4F4E-82A3-F6C43060CD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1591" y="3184175"/>
            <a:ext cx="14276452" cy="328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p:nvPr/>
        </p:nvSpPr>
        <p:spPr>
          <a:xfrm>
            <a:off x="277984" y="640382"/>
            <a:ext cx="17641605" cy="1965960"/>
          </a:xfrm>
          <a:prstGeom prst="rect">
            <a:avLst/>
          </a:prstGeom>
        </p:spPr>
        <p:txBody>
          <a:bodyPr lIns="0" tIns="0" rIns="0" bIns="0" rtlCol="0" anchor="t">
            <a:spAutoFit/>
          </a:bodyPr>
          <a:lstStyle/>
          <a:p>
            <a:pPr algn="ctr" rtl="1">
              <a:lnSpc>
                <a:spcPts val="5039"/>
              </a:lnSpc>
            </a:pPr>
            <a:r>
              <a:rPr lang="he-IL" sz="3599" b="1" dirty="0">
                <a:solidFill>
                  <a:srgbClr val="AD0404"/>
                </a:solidFill>
                <a:latin typeface="Arial Bold"/>
                <a:ea typeface="Arial Bold"/>
                <a:cs typeface="Arial Bold"/>
                <a:sym typeface="Arial Bold"/>
                <a:rtl/>
              </a:rPr>
              <a:t>שימו לב!</a:t>
            </a:r>
          </a:p>
          <a:p>
            <a:pPr algn="r" rtl="1">
              <a:lnSpc>
                <a:spcPts val="5039"/>
              </a:lnSpc>
            </a:pPr>
            <a:r>
              <a:rPr lang="he-IL" sz="3599" b="1" dirty="0">
                <a:solidFill>
                  <a:srgbClr val="000000"/>
                </a:solidFill>
                <a:latin typeface="Arial Bold"/>
                <a:ea typeface="Arial Bold"/>
                <a:cs typeface="Arial Bold"/>
                <a:sym typeface="Arial Bold"/>
                <a:rtl/>
              </a:rPr>
              <a:t>בשאלות שבהן מספר המילים לכתיבת תשובה מוגבל, מספר המילים </a:t>
            </a:r>
            <a:r>
              <a:rPr lang="he-IL" sz="3599" b="1" dirty="0" err="1">
                <a:solidFill>
                  <a:srgbClr val="000000"/>
                </a:solidFill>
                <a:latin typeface="Arial Bold"/>
                <a:ea typeface="Arial Bold"/>
                <a:cs typeface="Arial Bold"/>
                <a:sym typeface="Arial Bold"/>
                <a:rtl/>
              </a:rPr>
              <a:t>המירבי</a:t>
            </a:r>
            <a:r>
              <a:rPr lang="he-IL" sz="3599" b="1" dirty="0">
                <a:solidFill>
                  <a:srgbClr val="000000"/>
                </a:solidFill>
                <a:latin typeface="Arial Bold"/>
                <a:ea typeface="Arial Bold"/>
                <a:cs typeface="Arial Bold"/>
                <a:sym typeface="Arial Bold"/>
                <a:rtl/>
              </a:rPr>
              <a:t> יופיע </a:t>
            </a:r>
          </a:p>
          <a:p>
            <a:pPr algn="r" rtl="1">
              <a:lnSpc>
                <a:spcPts val="5039"/>
              </a:lnSpc>
            </a:pPr>
            <a:r>
              <a:rPr lang="he-IL" sz="3599" b="1" dirty="0">
                <a:solidFill>
                  <a:srgbClr val="000000"/>
                </a:solidFill>
                <a:latin typeface="Arial Bold"/>
                <a:ea typeface="Arial Bold"/>
                <a:cs typeface="Arial Bold"/>
                <a:sym typeface="Arial Bold"/>
                <a:rtl/>
              </a:rPr>
              <a:t>מעל תיבת התשובה.</a:t>
            </a:r>
          </a:p>
        </p:txBody>
      </p:sp>
      <p:sp>
        <p:nvSpPr>
          <p:cNvPr id="16" name="Freeform 16">
            <a:extLst>
              <a:ext uri="{C183D7F6-B498-43B3-948B-1728B52AA6E4}">
                <adec:decorative xmlns:adec="http://schemas.microsoft.com/office/drawing/2017/decorative" val="1"/>
              </a:ext>
            </a:extLst>
          </p:cNvPr>
          <p:cNvSpPr/>
          <p:nvPr/>
        </p:nvSpPr>
        <p:spPr>
          <a:xfrm>
            <a:off x="14081194" y="3160890"/>
            <a:ext cx="2050265" cy="604828"/>
          </a:xfrm>
          <a:custGeom>
            <a:avLst/>
            <a:gdLst/>
            <a:ahLst/>
            <a:cxnLst/>
            <a:rect l="l" t="t" r="r" b="b"/>
            <a:pathLst>
              <a:path w="2050265" h="604828">
                <a:moveTo>
                  <a:pt x="0" y="0"/>
                </a:moveTo>
                <a:lnTo>
                  <a:pt x="2050265" y="0"/>
                </a:lnTo>
                <a:lnTo>
                  <a:pt x="2050265" y="604828"/>
                </a:lnTo>
                <a:lnTo>
                  <a:pt x="0" y="6048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
        <p:nvSpPr>
          <p:cNvPr id="18" name="Freeform 18">
            <a:extLst>
              <a:ext uri="{C183D7F6-B498-43B3-948B-1728B52AA6E4}">
                <adec:decorative xmlns:adec="http://schemas.microsoft.com/office/drawing/2017/decorative" val="1"/>
              </a:ext>
            </a:extLst>
          </p:cNvPr>
          <p:cNvSpPr/>
          <p:nvPr/>
        </p:nvSpPr>
        <p:spPr>
          <a:xfrm rot="957083">
            <a:off x="9348956" y="1936993"/>
            <a:ext cx="4784145" cy="1447204"/>
          </a:xfrm>
          <a:custGeom>
            <a:avLst/>
            <a:gdLst/>
            <a:ahLst/>
            <a:cxnLst/>
            <a:rect l="l" t="t" r="r" b="b"/>
            <a:pathLst>
              <a:path w="4784145" h="1447204">
                <a:moveTo>
                  <a:pt x="0" y="0"/>
                </a:moveTo>
                <a:lnTo>
                  <a:pt x="4784145" y="0"/>
                </a:lnTo>
                <a:lnTo>
                  <a:pt x="4784145" y="1447204"/>
                </a:lnTo>
                <a:lnTo>
                  <a:pt x="0" y="14472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L" dirty="0"/>
          </a:p>
        </p:txBody>
      </p:sp>
      <p:sp>
        <p:nvSpPr>
          <p:cNvPr id="19" name="Freeform 19">
            <a:extLst>
              <a:ext uri="{C183D7F6-B498-43B3-948B-1728B52AA6E4}">
                <adec:decorative xmlns:adec="http://schemas.microsoft.com/office/drawing/2017/decorative" val="1"/>
              </a:ext>
            </a:extLst>
          </p:cNvPr>
          <p:cNvSpPr/>
          <p:nvPr/>
        </p:nvSpPr>
        <p:spPr>
          <a:xfrm rot="8831522">
            <a:off x="15664030" y="5812117"/>
            <a:ext cx="1173295" cy="354922"/>
          </a:xfrm>
          <a:custGeom>
            <a:avLst/>
            <a:gdLst/>
            <a:ahLst/>
            <a:cxnLst/>
            <a:rect l="l" t="t" r="r" b="b"/>
            <a:pathLst>
              <a:path w="1173295" h="354922">
                <a:moveTo>
                  <a:pt x="0" y="0"/>
                </a:moveTo>
                <a:lnTo>
                  <a:pt x="1173295" y="0"/>
                </a:lnTo>
                <a:lnTo>
                  <a:pt x="1173295" y="354922"/>
                </a:lnTo>
                <a:lnTo>
                  <a:pt x="0" y="3549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L"/>
          </a:p>
        </p:txBody>
      </p:sp>
      <p:sp>
        <p:nvSpPr>
          <p:cNvPr id="20" name="Freeform 20">
            <a:extLst>
              <a:ext uri="{C183D7F6-B498-43B3-948B-1728B52AA6E4}">
                <adec:decorative xmlns:adec="http://schemas.microsoft.com/office/drawing/2017/decorative" val="1"/>
              </a:ext>
            </a:extLst>
          </p:cNvPr>
          <p:cNvSpPr/>
          <p:nvPr/>
        </p:nvSpPr>
        <p:spPr>
          <a:xfrm>
            <a:off x="9242200" y="5679872"/>
            <a:ext cx="4838994" cy="1018369"/>
          </a:xfrm>
          <a:custGeom>
            <a:avLst/>
            <a:gdLst/>
            <a:ahLst/>
            <a:cxnLst/>
            <a:rect l="l" t="t" r="r" b="b"/>
            <a:pathLst>
              <a:path w="3452100" h="1018369">
                <a:moveTo>
                  <a:pt x="0" y="0"/>
                </a:moveTo>
                <a:lnTo>
                  <a:pt x="3452100" y="0"/>
                </a:lnTo>
                <a:lnTo>
                  <a:pt x="3452100" y="1018369"/>
                </a:lnTo>
                <a:lnTo>
                  <a:pt x="0" y="10183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18300" y="1005825"/>
            <a:ext cx="17251399" cy="8252475"/>
            <a:chOff x="0" y="0"/>
            <a:chExt cx="5227697" cy="2500750"/>
          </a:xfrm>
        </p:grpSpPr>
        <p:sp>
          <p:nvSpPr>
            <p:cNvPr id="3" name="Freeform 3"/>
            <p:cNvSpPr/>
            <p:nvPr/>
          </p:nvSpPr>
          <p:spPr>
            <a:xfrm>
              <a:off x="10160" y="16510"/>
              <a:ext cx="5204837" cy="2472810"/>
            </a:xfrm>
            <a:custGeom>
              <a:avLst/>
              <a:gdLst/>
              <a:ahLst/>
              <a:cxnLst/>
              <a:rect l="l" t="t" r="r" b="b"/>
              <a:pathLst>
                <a:path w="5204837" h="2472810">
                  <a:moveTo>
                    <a:pt x="5204837" y="2472810"/>
                  </a:moveTo>
                  <a:lnTo>
                    <a:pt x="0" y="2465190"/>
                  </a:lnTo>
                  <a:lnTo>
                    <a:pt x="0" y="870862"/>
                  </a:lnTo>
                  <a:lnTo>
                    <a:pt x="17780" y="19050"/>
                  </a:lnTo>
                  <a:lnTo>
                    <a:pt x="2593449" y="0"/>
                  </a:lnTo>
                  <a:lnTo>
                    <a:pt x="5185787" y="5080"/>
                  </a:lnTo>
                  <a:close/>
                </a:path>
              </a:pathLst>
            </a:custGeom>
            <a:solidFill>
              <a:srgbClr val="FFDE59"/>
            </a:solidFill>
          </p:spPr>
          <p:txBody>
            <a:bodyPr/>
            <a:lstStyle/>
            <a:p>
              <a:endParaRPr lang="en-IL"/>
            </a:p>
          </p:txBody>
        </p:sp>
        <p:sp>
          <p:nvSpPr>
            <p:cNvPr id="4" name="Freeform 4"/>
            <p:cNvSpPr/>
            <p:nvPr/>
          </p:nvSpPr>
          <p:spPr>
            <a:xfrm>
              <a:off x="-3810" y="0"/>
              <a:ext cx="5234047" cy="2499480"/>
            </a:xfrm>
            <a:custGeom>
              <a:avLst/>
              <a:gdLst/>
              <a:ahLst/>
              <a:cxnLst/>
              <a:rect l="l" t="t" r="r" b="b"/>
              <a:pathLst>
                <a:path w="5234047" h="2499480">
                  <a:moveTo>
                    <a:pt x="5199757" y="21590"/>
                  </a:moveTo>
                  <a:cubicBezTo>
                    <a:pt x="5201027" y="34290"/>
                    <a:pt x="5201027" y="44450"/>
                    <a:pt x="5202297" y="54610"/>
                  </a:cubicBezTo>
                  <a:cubicBezTo>
                    <a:pt x="5204837" y="101066"/>
                    <a:pt x="5206107" y="154246"/>
                    <a:pt x="5208647" y="205527"/>
                  </a:cubicBezTo>
                  <a:cubicBezTo>
                    <a:pt x="5208647" y="279599"/>
                    <a:pt x="5221347" y="1740154"/>
                    <a:pt x="5227697" y="1814226"/>
                  </a:cubicBezTo>
                  <a:cubicBezTo>
                    <a:pt x="5234047" y="1926284"/>
                    <a:pt x="5230237" y="2040242"/>
                    <a:pt x="5230237" y="2152300"/>
                  </a:cubicBezTo>
                  <a:cubicBezTo>
                    <a:pt x="5230237" y="2251063"/>
                    <a:pt x="5231507" y="2342229"/>
                    <a:pt x="5232777" y="2438520"/>
                  </a:cubicBezTo>
                  <a:cubicBezTo>
                    <a:pt x="5232777" y="2460110"/>
                    <a:pt x="5232777" y="2474080"/>
                    <a:pt x="5232777" y="2498210"/>
                  </a:cubicBezTo>
                  <a:cubicBezTo>
                    <a:pt x="5209917" y="2498210"/>
                    <a:pt x="5189597" y="2499480"/>
                    <a:pt x="5157861" y="2498210"/>
                  </a:cubicBezTo>
                  <a:cubicBezTo>
                    <a:pt x="4893882" y="2493130"/>
                    <a:pt x="4625842" y="2499480"/>
                    <a:pt x="4361863" y="2494400"/>
                  </a:cubicBezTo>
                  <a:cubicBezTo>
                    <a:pt x="4203475" y="2490590"/>
                    <a:pt x="4049150" y="2493130"/>
                    <a:pt x="3890762" y="2490590"/>
                  </a:cubicBezTo>
                  <a:cubicBezTo>
                    <a:pt x="3817660" y="2489320"/>
                    <a:pt x="3744558" y="2488050"/>
                    <a:pt x="3671457" y="2486780"/>
                  </a:cubicBezTo>
                  <a:cubicBezTo>
                    <a:pt x="3626783" y="2486780"/>
                    <a:pt x="3586171" y="2488050"/>
                    <a:pt x="3541498" y="2488050"/>
                  </a:cubicBezTo>
                  <a:cubicBezTo>
                    <a:pt x="3427784" y="2486780"/>
                    <a:pt x="3115070" y="2488050"/>
                    <a:pt x="3001356" y="2486780"/>
                  </a:cubicBezTo>
                  <a:cubicBezTo>
                    <a:pt x="2920132" y="2485510"/>
                    <a:pt x="1295646" y="2494400"/>
                    <a:pt x="1214422" y="2493130"/>
                  </a:cubicBezTo>
                  <a:cubicBezTo>
                    <a:pt x="1194116" y="2493130"/>
                    <a:pt x="1169749" y="2494400"/>
                    <a:pt x="1149442" y="2494400"/>
                  </a:cubicBezTo>
                  <a:cubicBezTo>
                    <a:pt x="1100708" y="2494400"/>
                    <a:pt x="1056035" y="2495670"/>
                    <a:pt x="1007300" y="2495670"/>
                  </a:cubicBezTo>
                  <a:cubicBezTo>
                    <a:pt x="885464" y="2495670"/>
                    <a:pt x="767688" y="2494400"/>
                    <a:pt x="645852" y="2493130"/>
                  </a:cubicBezTo>
                  <a:cubicBezTo>
                    <a:pt x="572750" y="2491860"/>
                    <a:pt x="499648" y="2490590"/>
                    <a:pt x="430607" y="2489320"/>
                  </a:cubicBezTo>
                  <a:cubicBezTo>
                    <a:pt x="300649" y="2488050"/>
                    <a:pt x="170690" y="2486780"/>
                    <a:pt x="48260" y="2486780"/>
                  </a:cubicBezTo>
                  <a:cubicBezTo>
                    <a:pt x="38100" y="2486780"/>
                    <a:pt x="29210" y="2486780"/>
                    <a:pt x="19050" y="2485510"/>
                  </a:cubicBezTo>
                  <a:cubicBezTo>
                    <a:pt x="10160" y="2484240"/>
                    <a:pt x="5080" y="2477890"/>
                    <a:pt x="7620" y="2469000"/>
                  </a:cubicBezTo>
                  <a:cubicBezTo>
                    <a:pt x="16510" y="2437193"/>
                    <a:pt x="12700" y="2389711"/>
                    <a:pt x="11430" y="2340330"/>
                  </a:cubicBezTo>
                  <a:cubicBezTo>
                    <a:pt x="10160" y="2239667"/>
                    <a:pt x="6350" y="2140904"/>
                    <a:pt x="7620" y="2040242"/>
                  </a:cubicBezTo>
                  <a:cubicBezTo>
                    <a:pt x="5080" y="1914889"/>
                    <a:pt x="0" y="363168"/>
                    <a:pt x="7620" y="235915"/>
                  </a:cubicBezTo>
                  <a:cubicBezTo>
                    <a:pt x="8890" y="211224"/>
                    <a:pt x="7620" y="184634"/>
                    <a:pt x="8890" y="159944"/>
                  </a:cubicBezTo>
                  <a:cubicBezTo>
                    <a:pt x="10160" y="120058"/>
                    <a:pt x="12700" y="76375"/>
                    <a:pt x="13970" y="44450"/>
                  </a:cubicBezTo>
                  <a:cubicBezTo>
                    <a:pt x="13970" y="41910"/>
                    <a:pt x="15240" y="39370"/>
                    <a:pt x="16510" y="38100"/>
                  </a:cubicBezTo>
                  <a:cubicBezTo>
                    <a:pt x="38100" y="35560"/>
                    <a:pt x="69159" y="30480"/>
                    <a:pt x="134139" y="29210"/>
                  </a:cubicBezTo>
                  <a:cubicBezTo>
                    <a:pt x="243792" y="25400"/>
                    <a:pt x="353444" y="22860"/>
                    <a:pt x="467159" y="20320"/>
                  </a:cubicBezTo>
                  <a:cubicBezTo>
                    <a:pt x="544322" y="17780"/>
                    <a:pt x="621485" y="16510"/>
                    <a:pt x="694586" y="13970"/>
                  </a:cubicBezTo>
                  <a:cubicBezTo>
                    <a:pt x="767688" y="11430"/>
                    <a:pt x="844851" y="8890"/>
                    <a:pt x="917953" y="8890"/>
                  </a:cubicBezTo>
                  <a:cubicBezTo>
                    <a:pt x="999178" y="7620"/>
                    <a:pt x="1080402" y="10160"/>
                    <a:pt x="1161626" y="8890"/>
                  </a:cubicBezTo>
                  <a:cubicBezTo>
                    <a:pt x="1263156" y="8890"/>
                    <a:pt x="3102887" y="6350"/>
                    <a:pt x="3204417" y="5080"/>
                  </a:cubicBezTo>
                  <a:cubicBezTo>
                    <a:pt x="3301886" y="3810"/>
                    <a:pt x="3399355" y="2540"/>
                    <a:pt x="3500886" y="2540"/>
                  </a:cubicBezTo>
                  <a:cubicBezTo>
                    <a:pt x="3667395" y="1270"/>
                    <a:pt x="3829844" y="0"/>
                    <a:pt x="3996354" y="0"/>
                  </a:cubicBezTo>
                  <a:cubicBezTo>
                    <a:pt x="4065395" y="0"/>
                    <a:pt x="4138496" y="2540"/>
                    <a:pt x="4207537" y="2540"/>
                  </a:cubicBezTo>
                  <a:cubicBezTo>
                    <a:pt x="4398414" y="3810"/>
                    <a:pt x="4593352" y="5080"/>
                    <a:pt x="4784229" y="7620"/>
                  </a:cubicBezTo>
                  <a:cubicBezTo>
                    <a:pt x="4885760" y="8890"/>
                    <a:pt x="4987290" y="12700"/>
                    <a:pt x="5088821" y="16510"/>
                  </a:cubicBezTo>
                  <a:cubicBezTo>
                    <a:pt x="5113188" y="16510"/>
                    <a:pt x="5137555" y="16510"/>
                    <a:pt x="5157861" y="16510"/>
                  </a:cubicBezTo>
                  <a:cubicBezTo>
                    <a:pt x="5180707" y="17780"/>
                    <a:pt x="5189597" y="20320"/>
                    <a:pt x="5199757" y="21590"/>
                  </a:cubicBezTo>
                  <a:close/>
                  <a:moveTo>
                    <a:pt x="5209917" y="2481700"/>
                  </a:moveTo>
                  <a:cubicBezTo>
                    <a:pt x="5211187" y="2465190"/>
                    <a:pt x="5212457" y="2452490"/>
                    <a:pt x="5212457" y="2439790"/>
                  </a:cubicBezTo>
                  <a:cubicBezTo>
                    <a:pt x="5211187" y="2332733"/>
                    <a:pt x="5209917" y="2232070"/>
                    <a:pt x="5209917" y="2123810"/>
                  </a:cubicBezTo>
                  <a:cubicBezTo>
                    <a:pt x="5209917" y="2074429"/>
                    <a:pt x="5212457" y="2025048"/>
                    <a:pt x="5211187" y="1975666"/>
                  </a:cubicBezTo>
                  <a:cubicBezTo>
                    <a:pt x="5211187" y="1930083"/>
                    <a:pt x="5209917" y="1882601"/>
                    <a:pt x="5208647" y="1837018"/>
                  </a:cubicBezTo>
                  <a:cubicBezTo>
                    <a:pt x="5203567" y="1766744"/>
                    <a:pt x="5192137" y="311887"/>
                    <a:pt x="5192137" y="241613"/>
                  </a:cubicBezTo>
                  <a:cubicBezTo>
                    <a:pt x="5189597" y="182735"/>
                    <a:pt x="5187057" y="121958"/>
                    <a:pt x="5184517" y="63500"/>
                  </a:cubicBezTo>
                  <a:cubicBezTo>
                    <a:pt x="5183247" y="44450"/>
                    <a:pt x="5181977" y="43180"/>
                    <a:pt x="5145678" y="41910"/>
                  </a:cubicBezTo>
                  <a:cubicBezTo>
                    <a:pt x="5133494" y="41910"/>
                    <a:pt x="5125371" y="41910"/>
                    <a:pt x="5113188" y="40640"/>
                  </a:cubicBezTo>
                  <a:cubicBezTo>
                    <a:pt x="5011657" y="36830"/>
                    <a:pt x="4906066" y="31750"/>
                    <a:pt x="4804536" y="30480"/>
                  </a:cubicBezTo>
                  <a:cubicBezTo>
                    <a:pt x="4556801" y="26670"/>
                    <a:pt x="4305006" y="25400"/>
                    <a:pt x="4057272" y="22860"/>
                  </a:cubicBezTo>
                  <a:cubicBezTo>
                    <a:pt x="4020721" y="22860"/>
                    <a:pt x="3980109" y="22860"/>
                    <a:pt x="3943558" y="22860"/>
                  </a:cubicBezTo>
                  <a:cubicBezTo>
                    <a:pt x="3882640" y="22860"/>
                    <a:pt x="3821722" y="22860"/>
                    <a:pt x="3764865" y="22860"/>
                  </a:cubicBezTo>
                  <a:cubicBezTo>
                    <a:pt x="3634906" y="22860"/>
                    <a:pt x="3504947" y="22860"/>
                    <a:pt x="3379049" y="24130"/>
                  </a:cubicBezTo>
                  <a:cubicBezTo>
                    <a:pt x="3269396" y="25400"/>
                    <a:pt x="1421544" y="29210"/>
                    <a:pt x="1311891" y="29210"/>
                  </a:cubicBezTo>
                  <a:cubicBezTo>
                    <a:pt x="1133198" y="29210"/>
                    <a:pt x="954504" y="26670"/>
                    <a:pt x="775811" y="33020"/>
                  </a:cubicBezTo>
                  <a:cubicBezTo>
                    <a:pt x="682403" y="36830"/>
                    <a:pt x="593056" y="36830"/>
                    <a:pt x="503709" y="38100"/>
                  </a:cubicBezTo>
                  <a:cubicBezTo>
                    <a:pt x="349383" y="41910"/>
                    <a:pt x="195057" y="45720"/>
                    <a:pt x="49530" y="50800"/>
                  </a:cubicBezTo>
                  <a:cubicBezTo>
                    <a:pt x="36830" y="50800"/>
                    <a:pt x="34290" y="53340"/>
                    <a:pt x="33020" y="70677"/>
                  </a:cubicBezTo>
                  <a:cubicBezTo>
                    <a:pt x="31750" y="104864"/>
                    <a:pt x="31750" y="139051"/>
                    <a:pt x="30480" y="173239"/>
                  </a:cubicBezTo>
                  <a:cubicBezTo>
                    <a:pt x="29210" y="230217"/>
                    <a:pt x="26670" y="285297"/>
                    <a:pt x="25400" y="342276"/>
                  </a:cubicBezTo>
                  <a:cubicBezTo>
                    <a:pt x="20320" y="403053"/>
                    <a:pt x="26670" y="1888299"/>
                    <a:pt x="29210" y="1949076"/>
                  </a:cubicBezTo>
                  <a:cubicBezTo>
                    <a:pt x="29210" y="2013652"/>
                    <a:pt x="29210" y="2080127"/>
                    <a:pt x="30480" y="2144703"/>
                  </a:cubicBezTo>
                  <a:cubicBezTo>
                    <a:pt x="30480" y="2192185"/>
                    <a:pt x="33020" y="2239667"/>
                    <a:pt x="33020" y="2287150"/>
                  </a:cubicBezTo>
                  <a:cubicBezTo>
                    <a:pt x="33020" y="2338430"/>
                    <a:pt x="33020" y="2389711"/>
                    <a:pt x="31750" y="2439790"/>
                  </a:cubicBezTo>
                  <a:cubicBezTo>
                    <a:pt x="31750" y="2443600"/>
                    <a:pt x="31750" y="2446140"/>
                    <a:pt x="31750" y="2449950"/>
                  </a:cubicBezTo>
                  <a:cubicBezTo>
                    <a:pt x="31750" y="2460110"/>
                    <a:pt x="35560" y="2463920"/>
                    <a:pt x="44450" y="2463920"/>
                  </a:cubicBezTo>
                  <a:cubicBezTo>
                    <a:pt x="77282" y="2463920"/>
                    <a:pt x="134139" y="2465190"/>
                    <a:pt x="186935" y="2465190"/>
                  </a:cubicBezTo>
                  <a:cubicBezTo>
                    <a:pt x="264098" y="2465190"/>
                    <a:pt x="345322" y="2462650"/>
                    <a:pt x="422485" y="2465190"/>
                  </a:cubicBezTo>
                  <a:cubicBezTo>
                    <a:pt x="548383" y="2469000"/>
                    <a:pt x="674280" y="2471540"/>
                    <a:pt x="800178" y="2470270"/>
                  </a:cubicBezTo>
                  <a:cubicBezTo>
                    <a:pt x="881402" y="2469000"/>
                    <a:pt x="958565" y="2471540"/>
                    <a:pt x="1039790" y="2471540"/>
                  </a:cubicBezTo>
                  <a:cubicBezTo>
                    <a:pt x="1157565" y="2471540"/>
                    <a:pt x="1275340" y="2470270"/>
                    <a:pt x="1393115" y="2471540"/>
                  </a:cubicBezTo>
                  <a:cubicBezTo>
                    <a:pt x="1567748" y="2472810"/>
                    <a:pt x="3484641" y="2462650"/>
                    <a:pt x="3663334" y="2465190"/>
                  </a:cubicBezTo>
                  <a:cubicBezTo>
                    <a:pt x="3740497" y="2466460"/>
                    <a:pt x="3817660" y="2467730"/>
                    <a:pt x="3890762" y="2467730"/>
                  </a:cubicBezTo>
                  <a:cubicBezTo>
                    <a:pt x="4024782" y="2470270"/>
                    <a:pt x="4154741" y="2466460"/>
                    <a:pt x="4288761" y="2470270"/>
                  </a:cubicBezTo>
                  <a:cubicBezTo>
                    <a:pt x="4398414" y="2472810"/>
                    <a:pt x="4508066" y="2472810"/>
                    <a:pt x="4617719" y="2475350"/>
                  </a:cubicBezTo>
                  <a:cubicBezTo>
                    <a:pt x="4780168" y="2479160"/>
                    <a:pt x="4942617" y="2481700"/>
                    <a:pt x="5105065" y="2482970"/>
                  </a:cubicBezTo>
                  <a:cubicBezTo>
                    <a:pt x="5165984" y="2482970"/>
                    <a:pt x="5189597" y="2481700"/>
                    <a:pt x="5209917" y="2481700"/>
                  </a:cubicBezTo>
                  <a:close/>
                </a:path>
              </a:pathLst>
            </a:custGeom>
            <a:solidFill>
              <a:srgbClr val="FFDE59"/>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289998" y="424470"/>
            <a:ext cx="17613652" cy="9271908"/>
            <a:chOff x="0" y="0"/>
            <a:chExt cx="23484869" cy="12362545"/>
          </a:xfrm>
        </p:grpSpPr>
        <p:sp>
          <p:nvSpPr>
            <p:cNvPr id="6" name="Freeform 6">
              <a:extLst>
                <a:ext uri="{C183D7F6-B498-43B3-948B-1728B52AA6E4}">
                  <adec:decorative xmlns:adec="http://schemas.microsoft.com/office/drawing/2017/decorative" val="1"/>
                </a:ext>
              </a:extLst>
            </p:cNvPr>
            <p:cNvSpPr/>
            <p:nvPr/>
          </p:nvSpPr>
          <p:spPr>
            <a:xfrm>
              <a:off x="266840" y="6877746"/>
              <a:ext cx="8372616" cy="5330786"/>
            </a:xfrm>
            <a:custGeom>
              <a:avLst/>
              <a:gdLst/>
              <a:ahLst/>
              <a:cxnLst/>
              <a:rect l="l" t="t" r="r" b="b"/>
              <a:pathLst>
                <a:path w="8372616" h="5330786">
                  <a:moveTo>
                    <a:pt x="0" y="0"/>
                  </a:moveTo>
                  <a:lnTo>
                    <a:pt x="8372616" y="0"/>
                  </a:lnTo>
                  <a:lnTo>
                    <a:pt x="8372616" y="5330786"/>
                  </a:lnTo>
                  <a:lnTo>
                    <a:pt x="0" y="5330786"/>
                  </a:lnTo>
                  <a:lnTo>
                    <a:pt x="0" y="0"/>
                  </a:lnTo>
                  <a:close/>
                </a:path>
              </a:pathLst>
            </a:custGeom>
            <a:blipFill>
              <a:blip r:embed="rId2">
                <a:extLst>
                  <a:ext uri="{96DAC541-7B7A-43D3-8B79-37D633B846F1}">
                    <asvg:svgBlip xmlns:asvg="http://schemas.microsoft.com/office/drawing/2016/SVG/main" r:embed="rId3"/>
                  </a:ext>
                </a:extLst>
              </a:blip>
              <a:stretch>
                <a:fillRect t="-34847" r="-11108"/>
              </a:stretch>
            </a:blipFill>
          </p:spPr>
          <p:txBody>
            <a:bodyPr/>
            <a:lstStyle/>
            <a:p>
              <a:endParaRPr lang="en-IL"/>
            </a:p>
          </p:txBody>
        </p:sp>
        <p:grpSp>
          <p:nvGrpSpPr>
            <p:cNvPr id="7" name="Group 7"/>
            <p:cNvGrpSpPr/>
            <p:nvPr/>
          </p:nvGrpSpPr>
          <p:grpSpPr>
            <a:xfrm>
              <a:off x="4935692" y="0"/>
              <a:ext cx="15822370" cy="682928"/>
              <a:chOff x="0" y="0"/>
              <a:chExt cx="11769558" cy="508000"/>
            </a:xfrm>
          </p:grpSpPr>
          <p:sp>
            <p:nvSpPr>
              <p:cNvPr id="8" name="Freeform 8"/>
              <p:cNvSpPr/>
              <p:nvPr/>
            </p:nvSpPr>
            <p:spPr>
              <a:xfrm>
                <a:off x="0" y="215900"/>
                <a:ext cx="11769558" cy="76200"/>
              </a:xfrm>
              <a:custGeom>
                <a:avLst/>
                <a:gdLst/>
                <a:ahLst/>
                <a:cxnLst/>
                <a:rect l="l" t="t" r="r" b="b"/>
                <a:pathLst>
                  <a:path w="11769558" h="76200">
                    <a:moveTo>
                      <a:pt x="0" y="0"/>
                    </a:moveTo>
                    <a:lnTo>
                      <a:pt x="11769558" y="0"/>
                    </a:lnTo>
                    <a:lnTo>
                      <a:pt x="11769558" y="76200"/>
                    </a:lnTo>
                    <a:lnTo>
                      <a:pt x="0" y="76200"/>
                    </a:lnTo>
                    <a:close/>
                  </a:path>
                </a:pathLst>
              </a:custGeom>
              <a:solidFill>
                <a:srgbClr val="2B3547"/>
              </a:solidFill>
            </p:spPr>
            <p:txBody>
              <a:bodyPr/>
              <a:lstStyle/>
              <a:p>
                <a:endParaRPr lang="en-IL"/>
              </a:p>
            </p:txBody>
          </p:sp>
        </p:grpSp>
        <p:sp>
          <p:nvSpPr>
            <p:cNvPr id="9" name="Freeform 9">
              <a:extLst>
                <a:ext uri="{C183D7F6-B498-43B3-948B-1728B52AA6E4}">
                  <adec:decorative xmlns:adec="http://schemas.microsoft.com/office/drawing/2017/decorative" val="1"/>
                </a:ext>
              </a:extLst>
            </p:cNvPr>
            <p:cNvSpPr/>
            <p:nvPr/>
          </p:nvSpPr>
          <p:spPr>
            <a:xfrm rot="5400000">
              <a:off x="-761589" y="4666718"/>
              <a:ext cx="2306510" cy="783332"/>
            </a:xfrm>
            <a:custGeom>
              <a:avLst/>
              <a:gdLst/>
              <a:ahLst/>
              <a:cxnLst/>
              <a:rect l="l" t="t" r="r" b="b"/>
              <a:pathLst>
                <a:path w="2306510" h="783332">
                  <a:moveTo>
                    <a:pt x="0" y="0"/>
                  </a:moveTo>
                  <a:lnTo>
                    <a:pt x="2306510" y="0"/>
                  </a:lnTo>
                  <a:lnTo>
                    <a:pt x="2306510" y="783332"/>
                  </a:lnTo>
                  <a:lnTo>
                    <a:pt x="0" y="783332"/>
                  </a:lnTo>
                  <a:lnTo>
                    <a:pt x="0" y="0"/>
                  </a:lnTo>
                  <a:close/>
                </a:path>
              </a:pathLst>
            </a:custGeom>
            <a:blipFill>
              <a:blip r:embed="rId4">
                <a:extLst>
                  <a:ext uri="{96DAC541-7B7A-43D3-8B79-37D633B846F1}">
                    <asvg:svgBlip xmlns:asvg="http://schemas.microsoft.com/office/drawing/2016/SVG/main" r:embed="rId5"/>
                  </a:ext>
                </a:extLst>
              </a:blip>
              <a:stretch>
                <a:fillRect r="-102638"/>
              </a:stretch>
            </a:blipFill>
          </p:spPr>
          <p:txBody>
            <a:bodyPr/>
            <a:lstStyle/>
            <a:p>
              <a:endParaRPr lang="en-IL"/>
            </a:p>
          </p:txBody>
        </p:sp>
        <p:sp>
          <p:nvSpPr>
            <p:cNvPr id="10" name="Freeform 10">
              <a:extLst>
                <a:ext uri="{C183D7F6-B498-43B3-948B-1728B52AA6E4}">
                  <adec:decorative xmlns:adec="http://schemas.microsoft.com/office/drawing/2017/decorative" val="1"/>
                </a:ext>
              </a:extLst>
            </p:cNvPr>
            <p:cNvSpPr/>
            <p:nvPr/>
          </p:nvSpPr>
          <p:spPr>
            <a:xfrm>
              <a:off x="20204996" y="5406721"/>
              <a:ext cx="3279873" cy="6787309"/>
            </a:xfrm>
            <a:custGeom>
              <a:avLst/>
              <a:gdLst/>
              <a:ahLst/>
              <a:cxnLst/>
              <a:rect l="l" t="t" r="r" b="b"/>
              <a:pathLst>
                <a:path w="3279873" h="6787309">
                  <a:moveTo>
                    <a:pt x="0" y="0"/>
                  </a:moveTo>
                  <a:lnTo>
                    <a:pt x="3279873" y="0"/>
                  </a:lnTo>
                  <a:lnTo>
                    <a:pt x="3279873" y="6787309"/>
                  </a:lnTo>
                  <a:lnTo>
                    <a:pt x="0" y="6787309"/>
                  </a:lnTo>
                  <a:lnTo>
                    <a:pt x="0" y="0"/>
                  </a:lnTo>
                  <a:close/>
                </a:path>
              </a:pathLst>
            </a:custGeom>
            <a:blipFill>
              <a:blip r:embed="rId2">
                <a:extLst>
                  <a:ext uri="{96DAC541-7B7A-43D3-8B79-37D633B846F1}">
                    <asvg:svgBlip xmlns:asvg="http://schemas.microsoft.com/office/drawing/2016/SVG/main" r:embed="rId3"/>
                  </a:ext>
                </a:extLst>
              </a:blip>
              <a:stretch>
                <a:fillRect l="-183629" t="-5696" b="-213"/>
              </a:stretch>
            </a:blipFill>
          </p:spPr>
          <p:txBody>
            <a:bodyPr/>
            <a:lstStyle/>
            <a:p>
              <a:endParaRPr lang="en-IL"/>
            </a:p>
          </p:txBody>
        </p:sp>
        <p:grpSp>
          <p:nvGrpSpPr>
            <p:cNvPr id="11" name="Group 11"/>
            <p:cNvGrpSpPr/>
            <p:nvPr/>
          </p:nvGrpSpPr>
          <p:grpSpPr>
            <a:xfrm>
              <a:off x="8120569" y="11679616"/>
              <a:ext cx="9430608" cy="682928"/>
              <a:chOff x="0" y="0"/>
              <a:chExt cx="7015010" cy="508000"/>
            </a:xfrm>
          </p:grpSpPr>
          <p:sp>
            <p:nvSpPr>
              <p:cNvPr id="12" name="Freeform 12"/>
              <p:cNvSpPr/>
              <p:nvPr/>
            </p:nvSpPr>
            <p:spPr>
              <a:xfrm>
                <a:off x="0" y="215900"/>
                <a:ext cx="7015011" cy="76200"/>
              </a:xfrm>
              <a:custGeom>
                <a:avLst/>
                <a:gdLst/>
                <a:ahLst/>
                <a:cxnLst/>
                <a:rect l="l" t="t" r="r" b="b"/>
                <a:pathLst>
                  <a:path w="7015011" h="76200">
                    <a:moveTo>
                      <a:pt x="0" y="0"/>
                    </a:moveTo>
                    <a:lnTo>
                      <a:pt x="7015011" y="0"/>
                    </a:lnTo>
                    <a:lnTo>
                      <a:pt x="7015011" y="76200"/>
                    </a:lnTo>
                    <a:lnTo>
                      <a:pt x="0" y="76200"/>
                    </a:lnTo>
                    <a:close/>
                  </a:path>
                </a:pathLst>
              </a:custGeom>
              <a:solidFill>
                <a:srgbClr val="2B3547"/>
              </a:solidFill>
            </p:spPr>
            <p:txBody>
              <a:bodyPr/>
              <a:lstStyle/>
              <a:p>
                <a:endParaRPr lang="en-IL"/>
              </a:p>
            </p:txBody>
          </p:sp>
        </p:grpSp>
      </p:grpSp>
      <p:sp>
        <p:nvSpPr>
          <p:cNvPr id="18" name="Freeform 18">
            <a:extLst>
              <a:ext uri="{C183D7F6-B498-43B3-948B-1728B52AA6E4}">
                <adec:decorative xmlns:adec="http://schemas.microsoft.com/office/drawing/2017/decorative" val="1"/>
              </a:ext>
            </a:extLst>
          </p:cNvPr>
          <p:cNvSpPr/>
          <p:nvPr/>
        </p:nvSpPr>
        <p:spPr>
          <a:xfrm rot="2052783">
            <a:off x="11454942" y="4205516"/>
            <a:ext cx="2386271" cy="2763366"/>
          </a:xfrm>
          <a:custGeom>
            <a:avLst/>
            <a:gdLst/>
            <a:ahLst/>
            <a:cxnLst/>
            <a:rect l="l" t="t" r="r" b="b"/>
            <a:pathLst>
              <a:path w="1636008" h="1636008">
                <a:moveTo>
                  <a:pt x="0" y="0"/>
                </a:moveTo>
                <a:lnTo>
                  <a:pt x="1636009" y="0"/>
                </a:lnTo>
                <a:lnTo>
                  <a:pt x="1636009" y="1636008"/>
                </a:lnTo>
                <a:lnTo>
                  <a:pt x="0" y="1636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a:p>
        </p:txBody>
      </p:sp>
      <p:sp>
        <p:nvSpPr>
          <p:cNvPr id="16" name="Freeform 16">
            <a:extLst>
              <a:ext uri="{C183D7F6-B498-43B3-948B-1728B52AA6E4}">
                <adec:decorative xmlns:adec="http://schemas.microsoft.com/office/drawing/2017/decorative" val="1"/>
              </a:ext>
            </a:extLst>
          </p:cNvPr>
          <p:cNvSpPr/>
          <p:nvPr/>
        </p:nvSpPr>
        <p:spPr>
          <a:xfrm rot="-1620335">
            <a:off x="667725" y="514239"/>
            <a:ext cx="513844" cy="493290"/>
          </a:xfrm>
          <a:custGeom>
            <a:avLst/>
            <a:gdLst/>
            <a:ahLst/>
            <a:cxnLst/>
            <a:rect l="l" t="t" r="r" b="b"/>
            <a:pathLst>
              <a:path w="513844" h="493290">
                <a:moveTo>
                  <a:pt x="0" y="0"/>
                </a:moveTo>
                <a:lnTo>
                  <a:pt x="513845" y="0"/>
                </a:lnTo>
                <a:lnTo>
                  <a:pt x="513845" y="493290"/>
                </a:lnTo>
                <a:lnTo>
                  <a:pt x="0" y="4932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L"/>
          </a:p>
        </p:txBody>
      </p:sp>
      <p:sp>
        <p:nvSpPr>
          <p:cNvPr id="19" name="TextBox 19"/>
          <p:cNvSpPr txBox="1"/>
          <p:nvPr/>
        </p:nvSpPr>
        <p:spPr>
          <a:xfrm>
            <a:off x="614321" y="6752007"/>
            <a:ext cx="16965007" cy="2219325"/>
          </a:xfrm>
          <a:prstGeom prst="rect">
            <a:avLst/>
          </a:prstGeom>
        </p:spPr>
        <p:txBody>
          <a:bodyPr lIns="0" tIns="0" rIns="0" bIns="0" rtlCol="0" anchor="t">
            <a:spAutoFit/>
          </a:bodyPr>
          <a:lstStyle/>
          <a:p>
            <a:pPr algn="ctr" rtl="1">
              <a:lnSpc>
                <a:spcPts val="4680"/>
              </a:lnSpc>
            </a:pPr>
            <a:endParaRPr/>
          </a:p>
          <a:p>
            <a:pPr algn="ctr" rtl="1">
              <a:lnSpc>
                <a:spcPts val="4200"/>
              </a:lnSpc>
            </a:pPr>
            <a:r>
              <a:rPr lang="he-IL" sz="2800" b="1">
                <a:solidFill>
                  <a:srgbClr val="2B3547"/>
                </a:solidFill>
                <a:latin typeface="Arial Bold"/>
                <a:ea typeface="Arial Bold"/>
                <a:cs typeface="Arial Bold"/>
                <a:sym typeface="Arial Bold"/>
                <a:rtl/>
              </a:rPr>
              <a:t>אם אין הגבלה על מספר המילים בתשובה, אפשר לכתוב גם מעבר לגבולות התיבה. </a:t>
            </a:r>
          </a:p>
          <a:p>
            <a:pPr algn="ctr" rtl="1">
              <a:lnSpc>
                <a:spcPts val="4200"/>
              </a:lnSpc>
            </a:pPr>
            <a:r>
              <a:rPr lang="he-IL" sz="2800" b="1">
                <a:solidFill>
                  <a:srgbClr val="2B3547"/>
                </a:solidFill>
                <a:latin typeface="Arial Bold"/>
                <a:ea typeface="Arial Bold"/>
                <a:cs typeface="Arial Bold"/>
                <a:sym typeface="Arial Bold"/>
                <a:rtl/>
              </a:rPr>
              <a:t>לא תוכלו לראות על המסך את כל המלל שכתבתם, אך הוא שמור במערכת.</a:t>
            </a:r>
          </a:p>
          <a:p>
            <a:pPr marL="0" lvl="0" indent="0" algn="ctr" rtl="1">
              <a:lnSpc>
                <a:spcPts val="4200"/>
              </a:lnSpc>
              <a:spcBef>
                <a:spcPct val="0"/>
              </a:spcBef>
            </a:pPr>
            <a:r>
              <a:rPr lang="he-IL" sz="2800" b="1">
                <a:solidFill>
                  <a:srgbClr val="2B3547"/>
                </a:solidFill>
                <a:latin typeface="Arial Bold"/>
                <a:ea typeface="Arial Bold"/>
                <a:cs typeface="Arial Bold"/>
                <a:sym typeface="Arial Bold"/>
                <a:rtl/>
              </a:rPr>
              <a:t>כדי לראות את המלל שכתבתם מחוץ לגבולות התיבה יש לזוז ימינה ושמאלה בעזרת מקשי החיצים במקלדת.</a:t>
            </a:r>
          </a:p>
        </p:txBody>
      </p:sp>
      <p:pic>
        <p:nvPicPr>
          <p:cNvPr id="3074" name="Picture 2" descr="השדות בתמונה: באיזו מסגרת או באיזה ארגון עסקת בתפקיד או בפעילות? שים/י לב: אי-מילוי של כל הסעיפים יביא לפסילת התשובה.&#10;בצד כתוב: שאלה 1א עם אפשרות לסימון שאלה ואפשרות לעריכת שאלה.&#10;למטה יש שדות: השדה שם המסגרת או הארגון:, והשדה כתובתו: &#10;לצדם כתוב: שאלה 1א, שאלה זו טרם נענתה, עם אפשרות לסימון שאלה ואפשרות לעריכת שאלה.">
            <a:extLst>
              <a:ext uri="{FF2B5EF4-FFF2-40B4-BE49-F238E27FC236}">
                <a16:creationId xmlns:a16="http://schemas.microsoft.com/office/drawing/2014/main" id="{5FD9E57E-00E8-4317-ADE3-6235484D9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135867"/>
            <a:ext cx="12041576" cy="428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3">
            <a:extLst>
              <a:ext uri="{C183D7F6-B498-43B3-948B-1728B52AA6E4}">
                <adec:decorative xmlns:adec="http://schemas.microsoft.com/office/drawing/2017/decorative" val="1"/>
              </a:ext>
            </a:extLst>
          </p:cNvPr>
          <p:cNvGrpSpPr/>
          <p:nvPr/>
        </p:nvGrpSpPr>
        <p:grpSpPr>
          <a:xfrm>
            <a:off x="4215530" y="1266367"/>
            <a:ext cx="11227652" cy="1660103"/>
            <a:chOff x="0" y="-104775"/>
            <a:chExt cx="14970202" cy="2213470"/>
          </a:xfrm>
        </p:grpSpPr>
        <p:sp>
          <p:nvSpPr>
            <p:cNvPr id="15" name="TextBox 15"/>
            <p:cNvSpPr txBox="1"/>
            <p:nvPr/>
          </p:nvSpPr>
          <p:spPr>
            <a:xfrm>
              <a:off x="748759" y="1403845"/>
              <a:ext cx="13472683" cy="704850"/>
            </a:xfrm>
            <a:prstGeom prst="rect">
              <a:avLst/>
            </a:prstGeom>
          </p:spPr>
          <p:txBody>
            <a:bodyPr lIns="0" tIns="0" rIns="0" bIns="0" rtlCol="0" anchor="t">
              <a:spAutoFit/>
            </a:bodyPr>
            <a:lstStyle/>
            <a:p>
              <a:pPr marL="0" lvl="0" indent="0" algn="ctr" rtl="1">
                <a:lnSpc>
                  <a:spcPts val="3900"/>
                </a:lnSpc>
                <a:spcBef>
                  <a:spcPct val="0"/>
                </a:spcBef>
              </a:pPr>
              <a:r>
                <a:rPr lang="he-IL" sz="3000" b="1" dirty="0">
                  <a:solidFill>
                    <a:srgbClr val="2B3547"/>
                  </a:solidFill>
                  <a:latin typeface="Arial Bold"/>
                  <a:ea typeface="Arial Bold"/>
                  <a:cs typeface="Arial Bold"/>
                  <a:sym typeface="Arial Bold"/>
                  <a:rtl/>
                </a:rPr>
                <a:t> בחלק מהשאלות יש מספר סעיפים עם כמה שדות קצרים</a:t>
              </a:r>
            </a:p>
          </p:txBody>
        </p:sp>
        <p:sp>
          <p:nvSpPr>
            <p:cNvPr id="14" name="TextBox 14"/>
            <p:cNvSpPr txBox="1"/>
            <p:nvPr/>
          </p:nvSpPr>
          <p:spPr>
            <a:xfrm>
              <a:off x="0" y="-104775"/>
              <a:ext cx="14970202" cy="1120775"/>
            </a:xfrm>
            <a:prstGeom prst="rect">
              <a:avLst/>
            </a:prstGeom>
          </p:spPr>
          <p:txBody>
            <a:bodyPr lIns="0" tIns="0" rIns="0" bIns="0" rtlCol="0" anchor="t">
              <a:spAutoFit/>
            </a:bodyPr>
            <a:lstStyle/>
            <a:p>
              <a:pPr marL="0" lvl="0" indent="0" algn="ctr" rtl="1">
                <a:lnSpc>
                  <a:spcPts val="6000"/>
                </a:lnSpc>
                <a:spcBef>
                  <a:spcPct val="0"/>
                </a:spcBef>
              </a:pPr>
              <a:r>
                <a:rPr lang="he-IL" sz="5000" b="1">
                  <a:solidFill>
                    <a:srgbClr val="2B3547"/>
                  </a:solidFill>
                  <a:latin typeface="Arial Bold"/>
                  <a:ea typeface="Arial Bold"/>
                  <a:cs typeface="Arial Bold"/>
                  <a:sym typeface="Arial Bold"/>
                  <a:rtl/>
                </a:rPr>
                <a:t>שאלות עם מספר שדות קצרים</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FD8D0A"/>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FD8D0A"/>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813773" y="693880"/>
            <a:ext cx="16445527" cy="8725671"/>
            <a:chOff x="0" y="0"/>
            <a:chExt cx="21927369" cy="11634228"/>
          </a:xfrm>
        </p:grpSpPr>
        <p:sp>
          <p:nvSpPr>
            <p:cNvPr id="6" name="Freeform 6">
              <a:extLst>
                <a:ext uri="{C183D7F6-B498-43B3-948B-1728B52AA6E4}">
                  <adec:decorative xmlns:adec="http://schemas.microsoft.com/office/drawing/2017/decorative" val="1"/>
                </a:ext>
              </a:extLst>
            </p:cNvPr>
            <p:cNvSpPr/>
            <p:nvPr/>
          </p:nvSpPr>
          <p:spPr>
            <a:xfrm>
              <a:off x="18967810"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a:off x="21341492" y="3845626"/>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4">
                <a:extLst>
                  <a:ext uri="{96DAC541-7B7A-43D3-8B79-37D633B846F1}">
                    <asvg:svgBlip xmlns:asvg="http://schemas.microsoft.com/office/drawing/2016/SVG/main" r:embed="rId5"/>
                  </a:ext>
                </a:extLst>
              </a:blip>
              <a:stretch>
                <a:fillRect r="-313644"/>
              </a:stretch>
            </a:blipFill>
          </p:spPr>
          <p:txBody>
            <a:bodyPr/>
            <a:lstStyle/>
            <a:p>
              <a:endParaRPr lang="en-IL"/>
            </a:p>
          </p:txBody>
        </p:sp>
        <p:sp>
          <p:nvSpPr>
            <p:cNvPr id="14" name="Freeform 14">
              <a:extLst>
                <a:ext uri="{C183D7F6-B498-43B3-948B-1728B52AA6E4}">
                  <adec:decorative xmlns:adec="http://schemas.microsoft.com/office/drawing/2017/decorative" val="1"/>
                </a:ext>
              </a:extLst>
            </p:cNvPr>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6">
                <a:extLst>
                  <a:ext uri="{96DAC541-7B7A-43D3-8B79-37D633B846F1}">
                    <asvg:svgBlip xmlns:asvg="http://schemas.microsoft.com/office/drawing/2016/SVG/main" r:embed="rId7"/>
                  </a:ext>
                </a:extLst>
              </a:blip>
              <a:stretch>
                <a:fillRect r="-92523"/>
              </a:stretch>
            </a:blipFill>
          </p:spPr>
          <p:txBody>
            <a:bodyPr/>
            <a:lstStyle/>
            <a:p>
              <a:endParaRPr lang="en-IL"/>
            </a:p>
          </p:txBody>
        </p:sp>
        <p:grpSp>
          <p:nvGrpSpPr>
            <p:cNvPr id="1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en-IL"/>
              </a:p>
            </p:txBody>
          </p:sp>
        </p:grpSp>
      </p:grpSp>
      <p:sp>
        <p:nvSpPr>
          <p:cNvPr id="19" name="Freeform 19" descr="כפתורי &quot;העמוד הקודם&quot; ו-&quot;העמוד הבא&quot;"/>
          <p:cNvSpPr/>
          <p:nvPr/>
        </p:nvSpPr>
        <p:spPr>
          <a:xfrm>
            <a:off x="2730706" y="4971475"/>
            <a:ext cx="12611661" cy="2077783"/>
          </a:xfrm>
          <a:custGeom>
            <a:avLst/>
            <a:gdLst/>
            <a:ahLst/>
            <a:cxnLst/>
            <a:rect l="l" t="t" r="r" b="b"/>
            <a:pathLst>
              <a:path w="12611661" h="2077783">
                <a:moveTo>
                  <a:pt x="0" y="0"/>
                </a:moveTo>
                <a:lnTo>
                  <a:pt x="12611661" y="0"/>
                </a:lnTo>
                <a:lnTo>
                  <a:pt x="12611661" y="2077783"/>
                </a:lnTo>
                <a:lnTo>
                  <a:pt x="0" y="2077783"/>
                </a:lnTo>
                <a:lnTo>
                  <a:pt x="0" y="0"/>
                </a:lnTo>
                <a:close/>
              </a:path>
            </a:pathLst>
          </a:custGeom>
          <a:blipFill>
            <a:blip r:embed="rId8"/>
            <a:stretch>
              <a:fillRect/>
            </a:stretch>
          </a:blipFill>
        </p:spPr>
        <p:txBody>
          <a:bodyPr/>
          <a:lstStyle/>
          <a:p>
            <a:endParaRPr lang="en-IL"/>
          </a:p>
        </p:txBody>
      </p:sp>
      <p:sp>
        <p:nvSpPr>
          <p:cNvPr id="17" name="TextBox 17"/>
          <p:cNvSpPr txBox="1"/>
          <p:nvPr/>
        </p:nvSpPr>
        <p:spPr>
          <a:xfrm>
            <a:off x="1640624" y="3459072"/>
            <a:ext cx="14791825" cy="614045"/>
          </a:xfrm>
          <a:prstGeom prst="rect">
            <a:avLst/>
          </a:prstGeom>
        </p:spPr>
        <p:txBody>
          <a:bodyPr lIns="0" tIns="0" rIns="0" bIns="0" rtlCol="0" anchor="t">
            <a:spAutoFit/>
          </a:bodyPr>
          <a:lstStyle/>
          <a:p>
            <a:pPr marL="0" lvl="0" indent="0" algn="r" rtl="1">
              <a:lnSpc>
                <a:spcPts val="4420"/>
              </a:lnSpc>
              <a:spcBef>
                <a:spcPct val="0"/>
              </a:spcBef>
            </a:pPr>
            <a:r>
              <a:rPr lang="he-IL" sz="3400">
                <a:solidFill>
                  <a:srgbClr val="2B3547"/>
                </a:solidFill>
                <a:latin typeface="Arial"/>
                <a:ea typeface="Arial"/>
                <a:cs typeface="Arial"/>
                <a:sym typeface="Arial"/>
                <a:rtl/>
              </a:rPr>
              <a:t>בתחתית כל מסך ישנם שני כפתורים המשמשים לדפדוף קדימה ואחורה בין השאלות.</a:t>
            </a:r>
          </a:p>
        </p:txBody>
      </p:sp>
      <p:sp>
        <p:nvSpPr>
          <p:cNvPr id="18" name="TextBox 18"/>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ניווט בתוכנה</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FD8D0A"/>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FD8D0A"/>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921237" y="532629"/>
            <a:ext cx="16445527" cy="8725671"/>
            <a:chOff x="0" y="0"/>
            <a:chExt cx="21927369" cy="11634228"/>
          </a:xfrm>
        </p:grpSpPr>
        <p:sp>
          <p:nvSpPr>
            <p:cNvPr id="6" name="Freeform 6">
              <a:extLst>
                <a:ext uri="{C183D7F6-B498-43B3-948B-1728B52AA6E4}">
                  <adec:decorative xmlns:adec="http://schemas.microsoft.com/office/drawing/2017/decorative" val="1"/>
                </a:ext>
              </a:extLst>
            </p:cNvPr>
            <p:cNvSpPr/>
            <p:nvPr/>
          </p:nvSpPr>
          <p:spPr>
            <a:xfrm>
              <a:off x="18967810"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4">
                <a:extLst>
                  <a:ext uri="{96DAC541-7B7A-43D3-8B79-37D633B846F1}">
                    <asvg:svgBlip xmlns:asvg="http://schemas.microsoft.com/office/drawing/2016/SVG/main" r:embed="rId5"/>
                  </a:ext>
                </a:extLst>
              </a:blip>
              <a:stretch>
                <a:fillRect r="-92523"/>
              </a:stretch>
            </a:blipFill>
          </p:spPr>
          <p:txBody>
            <a:bodyPr/>
            <a:lstStyle/>
            <a:p>
              <a:endParaRPr lang="en-IL"/>
            </a:p>
          </p:txBody>
        </p:sp>
        <p:grpSp>
          <p:nvGrpSpPr>
            <p:cNvPr id="14" name="Group 14"/>
            <p:cNvGrpSpPr/>
            <p:nvPr/>
          </p:nvGrpSpPr>
          <p:grpSpPr>
            <a:xfrm rot="-5400000">
              <a:off x="-496201" y="10266586"/>
              <a:ext cx="1617743" cy="625341"/>
              <a:chOff x="0" y="0"/>
              <a:chExt cx="1314184" cy="508000"/>
            </a:xfrm>
          </p:grpSpPr>
          <p:sp>
            <p:nvSpPr>
              <p:cNvPr id="15" name="Freeform 15"/>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en-IL"/>
              </a:p>
            </p:txBody>
          </p:sp>
        </p:grpSp>
      </p:grpSp>
      <p:sp>
        <p:nvSpPr>
          <p:cNvPr id="16" name="Freeform 16">
            <a:extLst>
              <a:ext uri="{C183D7F6-B498-43B3-948B-1728B52AA6E4}">
                <adec:decorative xmlns:adec="http://schemas.microsoft.com/office/drawing/2017/decorative" val="1"/>
              </a:ext>
            </a:extLst>
          </p:cNvPr>
          <p:cNvSpPr/>
          <p:nvPr/>
        </p:nvSpPr>
        <p:spPr>
          <a:xfrm>
            <a:off x="9144000" y="5056716"/>
            <a:ext cx="7315200" cy="27432"/>
          </a:xfrm>
          <a:custGeom>
            <a:avLst/>
            <a:gdLst/>
            <a:ahLst/>
            <a:cxnLst/>
            <a:rect l="l" t="t" r="r" b="b"/>
            <a:pathLst>
              <a:path w="7315200" h="27432">
                <a:moveTo>
                  <a:pt x="0" y="0"/>
                </a:moveTo>
                <a:lnTo>
                  <a:pt x="7315200" y="0"/>
                </a:lnTo>
                <a:lnTo>
                  <a:pt x="7315200" y="27432"/>
                </a:lnTo>
                <a:lnTo>
                  <a:pt x="0" y="274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L"/>
          </a:p>
        </p:txBody>
      </p:sp>
      <p:grpSp>
        <p:nvGrpSpPr>
          <p:cNvPr id="17" name="Group 17">
            <a:extLst>
              <a:ext uri="{C183D7F6-B498-43B3-948B-1728B52AA6E4}">
                <adec:decorative xmlns:adec="http://schemas.microsoft.com/office/drawing/2017/decorative" val="1"/>
              </a:ext>
            </a:extLst>
          </p:cNvPr>
          <p:cNvGrpSpPr>
            <a:grpSpLocks noChangeAspect="1"/>
          </p:cNvGrpSpPr>
          <p:nvPr/>
        </p:nvGrpSpPr>
        <p:grpSpPr>
          <a:xfrm>
            <a:off x="1378860" y="2593066"/>
            <a:ext cx="5370678" cy="5246370"/>
            <a:chOff x="0" y="0"/>
            <a:chExt cx="4828540" cy="4716780"/>
          </a:xfrm>
        </p:grpSpPr>
        <p:sp>
          <p:nvSpPr>
            <p:cNvPr id="18" name="Freeform 1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txBody>
            <a:bodyPr/>
            <a:lstStyle/>
            <a:p>
              <a:endParaRPr lang="en-IL"/>
            </a:p>
          </p:txBody>
        </p:sp>
      </p:grpSp>
      <p:grpSp>
        <p:nvGrpSpPr>
          <p:cNvPr id="22" name="Group 22" descr="פאנל הניווט: בשורה העליונה כתוב &quot;ניווט בוחן&quot; ו-&quot;זמן נותר 2:18:18&quot;. מתחתם כפתורים שעליהם כתובים מספרי השאלות."/>
          <p:cNvGrpSpPr>
            <a:grpSpLocks noChangeAspect="1"/>
          </p:cNvGrpSpPr>
          <p:nvPr/>
        </p:nvGrpSpPr>
        <p:grpSpPr>
          <a:xfrm>
            <a:off x="1378860" y="2844612"/>
            <a:ext cx="5370678" cy="5246370"/>
            <a:chOff x="0" y="0"/>
            <a:chExt cx="4828540" cy="4716780"/>
          </a:xfrm>
        </p:grpSpPr>
        <p:sp>
          <p:nvSpPr>
            <p:cNvPr id="23" name="Freeform 23">
              <a:extLst>
                <a:ext uri="{C183D7F6-B498-43B3-948B-1728B52AA6E4}">
                  <adec:decorative xmlns:adec="http://schemas.microsoft.com/office/drawing/2017/decorative" val="1"/>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l="-3787" t="-74599" r="-408633" b="-120622"/>
              </a:stretch>
            </a:blipFill>
          </p:spPr>
          <p:txBody>
            <a:bodyPr/>
            <a:lstStyle/>
            <a:p>
              <a:endParaRPr lang="en-IL"/>
            </a:p>
          </p:txBody>
        </p:sp>
      </p:grpSp>
      <p:sp>
        <p:nvSpPr>
          <p:cNvPr id="21" name="TextBox 21"/>
          <p:cNvSpPr txBox="1"/>
          <p:nvPr/>
        </p:nvSpPr>
        <p:spPr>
          <a:xfrm>
            <a:off x="1748088" y="4170081"/>
            <a:ext cx="14923499" cy="2609087"/>
          </a:xfrm>
          <a:prstGeom prst="rect">
            <a:avLst/>
          </a:prstGeom>
        </p:spPr>
        <p:txBody>
          <a:bodyPr lIns="0" tIns="0" rIns="0" bIns="0" rtlCol="0" anchor="t">
            <a:spAutoFit/>
          </a:bodyPr>
          <a:lstStyle/>
          <a:p>
            <a:pPr algn="r" rtl="1">
              <a:lnSpc>
                <a:spcPts val="6936"/>
              </a:lnSpc>
            </a:pPr>
            <a:r>
              <a:rPr lang="he-IL" sz="3400" b="1">
                <a:solidFill>
                  <a:srgbClr val="2B3547"/>
                </a:solidFill>
                <a:latin typeface="Arial Bold"/>
                <a:ea typeface="Arial Bold"/>
                <a:cs typeface="Arial Bold"/>
                <a:sym typeface="Arial Bold"/>
                <a:rtl/>
              </a:rPr>
              <a:t>הפאנל מאפשר מעבר מהיר בין שאלות וסעיפים.</a:t>
            </a:r>
          </a:p>
          <a:p>
            <a:pPr algn="r" rtl="1">
              <a:lnSpc>
                <a:spcPts val="6936"/>
              </a:lnSpc>
            </a:pPr>
            <a:r>
              <a:rPr lang="he-IL" sz="3400">
                <a:solidFill>
                  <a:srgbClr val="2B3547"/>
                </a:solidFill>
                <a:latin typeface="Arial"/>
                <a:ea typeface="Arial"/>
                <a:cs typeface="Arial"/>
                <a:sym typeface="Arial"/>
                <a:rtl/>
              </a:rPr>
              <a:t>כדי להגיע לשאלה הרצויה יש ללחוץ על מספרה.</a:t>
            </a:r>
          </a:p>
          <a:p>
            <a:pPr marL="0" lvl="0" indent="0" algn="r" rtl="1">
              <a:lnSpc>
                <a:spcPts val="6936"/>
              </a:lnSpc>
            </a:pPr>
            <a:endParaRPr lang="he-IL" sz="3400">
              <a:solidFill>
                <a:srgbClr val="2B3547"/>
              </a:solidFill>
              <a:latin typeface="Arial"/>
              <a:ea typeface="Arial"/>
              <a:cs typeface="Arial"/>
              <a:sym typeface="Arial"/>
              <a:rtl/>
            </a:endParaRPr>
          </a:p>
        </p:txBody>
      </p:sp>
      <p:sp>
        <p:nvSpPr>
          <p:cNvPr id="19" name="TextBox 19"/>
          <p:cNvSpPr txBox="1"/>
          <p:nvPr/>
        </p:nvSpPr>
        <p:spPr>
          <a:xfrm>
            <a:off x="1508950" y="3459072"/>
            <a:ext cx="15162636" cy="614045"/>
          </a:xfrm>
          <a:prstGeom prst="rect">
            <a:avLst/>
          </a:prstGeom>
        </p:spPr>
        <p:txBody>
          <a:bodyPr lIns="0" tIns="0" rIns="0" bIns="0" rtlCol="0" anchor="t">
            <a:spAutoFit/>
          </a:bodyPr>
          <a:lstStyle/>
          <a:p>
            <a:pPr marL="0" lvl="0" indent="0" algn="r" rtl="1">
              <a:lnSpc>
                <a:spcPts val="4420"/>
              </a:lnSpc>
              <a:spcBef>
                <a:spcPct val="0"/>
              </a:spcBef>
            </a:pPr>
            <a:r>
              <a:rPr lang="he-IL" sz="3400" b="1">
                <a:solidFill>
                  <a:srgbClr val="2B3547"/>
                </a:solidFill>
                <a:latin typeface="Arial Bold"/>
                <a:ea typeface="Arial Bold"/>
                <a:cs typeface="Arial Bold"/>
                <a:sym typeface="Arial Bold"/>
                <a:rtl/>
              </a:rPr>
              <a:t>בצד שמאל של המסך מופיע פאנל ניווט.</a:t>
            </a:r>
          </a:p>
        </p:txBody>
      </p:sp>
      <p:sp>
        <p:nvSpPr>
          <p:cNvPr id="20" name="TextBox 20"/>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ניווט בתוכנה</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1E1F8"/>
            </a:solidFill>
          </p:spPr>
          <p:txBody>
            <a:bodyPr/>
            <a:lstStyle/>
            <a:p>
              <a:endParaRPr lang="en-IL"/>
            </a:p>
          </p:txBody>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1E1F8"/>
            </a:solidFill>
          </p:spPr>
          <p:txBody>
            <a:bodyPr/>
            <a:lstStyle/>
            <a:p>
              <a:endParaRPr lang="en-IL"/>
            </a:p>
          </p:txBody>
        </p:sp>
      </p:grpSp>
      <p:grpSp>
        <p:nvGrpSpPr>
          <p:cNvPr id="5" name="Group 5">
            <a:extLst>
              <a:ext uri="{C183D7F6-B498-43B3-948B-1728B52AA6E4}">
                <adec:decorative xmlns:adec="http://schemas.microsoft.com/office/drawing/2017/decorative" val="1"/>
              </a:ext>
            </a:extLst>
          </p:cNvPr>
          <p:cNvGrpSpPr/>
          <p:nvPr/>
        </p:nvGrpSpPr>
        <p:grpSpPr>
          <a:xfrm>
            <a:off x="605756" y="780664"/>
            <a:ext cx="16445527" cy="8725671"/>
            <a:chOff x="0" y="0"/>
            <a:chExt cx="21927369" cy="11634228"/>
          </a:xfrm>
        </p:grpSpPr>
        <p:sp>
          <p:nvSpPr>
            <p:cNvPr id="6" name="Freeform 6">
              <a:extLst>
                <a:ext uri="{C183D7F6-B498-43B3-948B-1728B52AA6E4}">
                  <adec:decorative xmlns:adec="http://schemas.microsoft.com/office/drawing/2017/decorative" val="1"/>
                </a:ext>
              </a:extLst>
            </p:cNvPr>
            <p:cNvSpPr/>
            <p:nvPr/>
          </p:nvSpPr>
          <p:spPr>
            <a:xfrm>
              <a:off x="18967810"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2">
                <a:extLst>
                  <a:ext uri="{96DAC541-7B7A-43D3-8B79-37D633B846F1}">
                    <asvg:svgBlip xmlns:asvg="http://schemas.microsoft.com/office/drawing/2016/SVG/main" r:embed="rId3"/>
                  </a:ext>
                </a:extLst>
              </a:blip>
              <a:stretch>
                <a:fillRect l="-187821" b="-6546"/>
              </a:stretch>
            </a:blipFill>
          </p:spPr>
          <p:txBody>
            <a:bodyPr/>
            <a:lstStyle/>
            <a:p>
              <a:endParaRPr lang="en-IL"/>
            </a:p>
          </p:txBody>
        </p:sp>
        <p:sp>
          <p:nvSpPr>
            <p:cNvPr id="7" name="Freeform 7">
              <a:extLst>
                <a:ext uri="{C183D7F6-B498-43B3-948B-1728B52AA6E4}">
                  <adec:decorative xmlns:adec="http://schemas.microsoft.com/office/drawing/2017/decorative" val="1"/>
                </a:ext>
              </a:extLst>
            </p:cNvPr>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txBody>
            <a:bodyPr/>
            <a:lstStyle/>
            <a:p>
              <a:endParaRPr lang="en-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en-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en-IL"/>
              </a:p>
            </p:txBody>
          </p:sp>
        </p:grpSp>
        <p:sp>
          <p:nvSpPr>
            <p:cNvPr id="12" name="Freeform 12">
              <a:extLst>
                <a:ext uri="{C183D7F6-B498-43B3-948B-1728B52AA6E4}">
                  <adec:decorative xmlns:adec="http://schemas.microsoft.com/office/drawing/2017/decorative" val="1"/>
                </a:ext>
              </a:extLst>
            </p:cNvPr>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txBody>
            <a:bodyPr/>
            <a:lstStyle/>
            <a:p>
              <a:endParaRPr lang="en-IL"/>
            </a:p>
          </p:txBody>
        </p:sp>
        <p:sp>
          <p:nvSpPr>
            <p:cNvPr id="13" name="Freeform 13">
              <a:extLst>
                <a:ext uri="{C183D7F6-B498-43B3-948B-1728B52AA6E4}">
                  <adec:decorative xmlns:adec="http://schemas.microsoft.com/office/drawing/2017/decorative" val="1"/>
                </a:ext>
              </a:extLst>
            </p:cNvPr>
            <p:cNvSpPr/>
            <p:nvPr/>
          </p:nvSpPr>
          <p:spPr>
            <a:xfrm>
              <a:off x="21341492" y="3845626"/>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4">
                <a:extLst>
                  <a:ext uri="{96DAC541-7B7A-43D3-8B79-37D633B846F1}">
                    <asvg:svgBlip xmlns:asvg="http://schemas.microsoft.com/office/drawing/2016/SVG/main" r:embed="rId5"/>
                  </a:ext>
                </a:extLst>
              </a:blip>
              <a:stretch>
                <a:fillRect r="-313644"/>
              </a:stretch>
            </a:blipFill>
          </p:spPr>
          <p:txBody>
            <a:bodyPr/>
            <a:lstStyle/>
            <a:p>
              <a:endParaRPr lang="en-IL"/>
            </a:p>
          </p:txBody>
        </p:sp>
        <p:sp>
          <p:nvSpPr>
            <p:cNvPr id="14" name="Freeform 14">
              <a:extLst>
                <a:ext uri="{C183D7F6-B498-43B3-948B-1728B52AA6E4}">
                  <adec:decorative xmlns:adec="http://schemas.microsoft.com/office/drawing/2017/decorative" val="1"/>
                </a:ext>
              </a:extLst>
            </p:cNvPr>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6">
                <a:extLst>
                  <a:ext uri="{96DAC541-7B7A-43D3-8B79-37D633B846F1}">
                    <asvg:svgBlip xmlns:asvg="http://schemas.microsoft.com/office/drawing/2016/SVG/main" r:embed="rId7"/>
                  </a:ext>
                </a:extLst>
              </a:blip>
              <a:stretch>
                <a:fillRect r="-92523"/>
              </a:stretch>
            </a:blipFill>
          </p:spPr>
          <p:txBody>
            <a:bodyPr/>
            <a:lstStyle/>
            <a:p>
              <a:endParaRPr lang="en-IL"/>
            </a:p>
          </p:txBody>
        </p:sp>
        <p:grpSp>
          <p:nvGrpSpPr>
            <p:cNvPr id="1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en-IL"/>
              </a:p>
            </p:txBody>
          </p:sp>
        </p:grpSp>
      </p:grpSp>
      <p:grpSp>
        <p:nvGrpSpPr>
          <p:cNvPr id="17" name="Group 17" descr="פאנל הניווט: בשורה העליונה כתוב &quot;ניווט בוחן&quot; ו-&quot;זמן נותר 2:18:18&quot;. מתחתם כפתורים שעליהם כתובים מספרי השאלות.&#10;שאלה 5 מסומנת במלבן אפור."/>
          <p:cNvGrpSpPr>
            <a:grpSpLocks noChangeAspect="1"/>
          </p:cNvGrpSpPr>
          <p:nvPr/>
        </p:nvGrpSpPr>
        <p:grpSpPr>
          <a:xfrm>
            <a:off x="1166328" y="2208404"/>
            <a:ext cx="7135939" cy="6970772"/>
            <a:chOff x="0" y="0"/>
            <a:chExt cx="4828540" cy="4716780"/>
          </a:xfrm>
        </p:grpSpPr>
        <p:sp>
          <p:nvSpPr>
            <p:cNvPr id="18" name="Freeform 18">
              <a:extLst>
                <a:ext uri="{C183D7F6-B498-43B3-948B-1728B52AA6E4}">
                  <adec:decorative xmlns:adec="http://schemas.microsoft.com/office/drawing/2017/decorative" val="1"/>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l="-3787" t="-74599" r="-408633" b="-120622"/>
              </a:stretch>
            </a:blipFill>
          </p:spPr>
          <p:txBody>
            <a:bodyPr/>
            <a:lstStyle/>
            <a:p>
              <a:endParaRPr lang="en-IL"/>
            </a:p>
          </p:txBody>
        </p:sp>
      </p:grpSp>
      <p:sp>
        <p:nvSpPr>
          <p:cNvPr id="20" name="TextBox 20"/>
          <p:cNvSpPr txBox="1"/>
          <p:nvPr/>
        </p:nvSpPr>
        <p:spPr>
          <a:xfrm>
            <a:off x="8417481" y="3365203"/>
            <a:ext cx="8222763" cy="1938655"/>
          </a:xfrm>
          <a:prstGeom prst="rect">
            <a:avLst/>
          </a:prstGeom>
        </p:spPr>
        <p:txBody>
          <a:bodyPr lIns="0" tIns="0" rIns="0" bIns="0" rtlCol="0" anchor="t">
            <a:spAutoFit/>
          </a:bodyPr>
          <a:lstStyle/>
          <a:p>
            <a:pPr algn="ctr" rtl="1">
              <a:lnSpc>
                <a:spcPts val="4420"/>
              </a:lnSpc>
            </a:pPr>
            <a:endParaRPr/>
          </a:p>
          <a:p>
            <a:pPr marL="0" lvl="0" indent="0" algn="ctr" rtl="1">
              <a:lnSpc>
                <a:spcPts val="5400"/>
              </a:lnSpc>
              <a:spcBef>
                <a:spcPct val="0"/>
              </a:spcBef>
            </a:pPr>
            <a:r>
              <a:rPr lang="he-IL" sz="3600">
                <a:solidFill>
                  <a:srgbClr val="2B3547"/>
                </a:solidFill>
                <a:latin typeface="Arial"/>
                <a:ea typeface="Arial"/>
                <a:cs typeface="Arial"/>
                <a:sym typeface="Arial"/>
                <a:rtl/>
              </a:rPr>
              <a:t>שאלות שעניתם עליהן במלואן יסומנו במלבן אפור מתחת למספר השאלה.</a:t>
            </a:r>
          </a:p>
        </p:txBody>
      </p:sp>
      <p:sp>
        <p:nvSpPr>
          <p:cNvPr id="19" name="TextBox 19"/>
          <p:cNvSpPr txBox="1"/>
          <p:nvPr/>
        </p:nvSpPr>
        <p:spPr>
          <a:xfrm>
            <a:off x="2151634" y="1373866"/>
            <a:ext cx="11448797" cy="1219200"/>
          </a:xfrm>
          <a:prstGeom prst="rect">
            <a:avLst/>
          </a:prstGeom>
        </p:spPr>
        <p:txBody>
          <a:bodyPr lIns="0" tIns="0" rIns="0" bIns="0" rtlCol="0" anchor="t">
            <a:spAutoFit/>
          </a:bodyPr>
          <a:lstStyle/>
          <a:p>
            <a:pPr marL="0" lvl="0" indent="0" algn="r" rtl="1">
              <a:lnSpc>
                <a:spcPts val="9600"/>
              </a:lnSpc>
              <a:spcBef>
                <a:spcPct val="0"/>
              </a:spcBef>
            </a:pPr>
            <a:r>
              <a:rPr lang="he-IL" sz="8000" b="1">
                <a:solidFill>
                  <a:srgbClr val="2B3547"/>
                </a:solidFill>
                <a:latin typeface="Amatic SC Bold"/>
                <a:ea typeface="Amatic SC Bold"/>
                <a:cs typeface="Amatic SC Bold"/>
                <a:sym typeface="Amatic SC Bold"/>
                <a:rtl/>
              </a:rPr>
              <a:t>מצבי החיווי בפאנל הניווט</a:t>
            </a:r>
          </a:p>
        </p:txBody>
      </p:sp>
      <p:sp>
        <p:nvSpPr>
          <p:cNvPr id="21" name="Freeform 21">
            <a:extLst>
              <a:ext uri="{C183D7F6-B498-43B3-948B-1728B52AA6E4}">
                <adec:decorative xmlns:adec="http://schemas.microsoft.com/office/drawing/2017/decorative" val="1"/>
              </a:ext>
            </a:extLst>
          </p:cNvPr>
          <p:cNvSpPr/>
          <p:nvPr/>
        </p:nvSpPr>
        <p:spPr>
          <a:xfrm rot="-1046046" flipH="1">
            <a:off x="4779252" y="4717020"/>
            <a:ext cx="4287403" cy="1173677"/>
          </a:xfrm>
          <a:custGeom>
            <a:avLst/>
            <a:gdLst/>
            <a:ahLst/>
            <a:cxnLst/>
            <a:rect l="l" t="t" r="r" b="b"/>
            <a:pathLst>
              <a:path w="4287403" h="1173677">
                <a:moveTo>
                  <a:pt x="4287403" y="0"/>
                </a:moveTo>
                <a:lnTo>
                  <a:pt x="0" y="0"/>
                </a:lnTo>
                <a:lnTo>
                  <a:pt x="0" y="1173676"/>
                </a:lnTo>
                <a:lnTo>
                  <a:pt x="4287403" y="1173676"/>
                </a:lnTo>
                <a:lnTo>
                  <a:pt x="428740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535</Words>
  <Application>Microsoft Office PowerPoint</Application>
  <PresentationFormat>Custom</PresentationFormat>
  <Paragraphs>82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Amatic SC</vt:lpstr>
      <vt:lpstr>Amatic SC Bold</vt:lpstr>
      <vt:lpstr>Arimo</vt:lpstr>
      <vt:lpstr>Arimo Bold</vt:lpstr>
      <vt:lpstr>Calibri</vt:lpstr>
      <vt:lpstr>Arial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הסבר על הקלדת השאלון הביוגרפי</dc:title>
  <dc:creator>Avitaltam</dc:creator>
  <cp:lastModifiedBy>Matan har-zvi</cp:lastModifiedBy>
  <cp:revision>15</cp:revision>
  <dcterms:created xsi:type="dcterms:W3CDTF">2006-08-16T00:00:00Z</dcterms:created>
  <dcterms:modified xsi:type="dcterms:W3CDTF">2025-08-14T08:02:36Z</dcterms:modified>
  <dc:identifier>DAFb9ENg_88</dc:identifier>
</cp:coreProperties>
</file>